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6" r:id="rId2"/>
    <p:sldId id="257" r:id="rId3"/>
    <p:sldId id="258" r:id="rId4"/>
    <p:sldId id="259" r:id="rId5"/>
    <p:sldId id="260" r:id="rId6"/>
    <p:sldId id="261" r:id="rId7"/>
    <p:sldId id="262" r:id="rId8"/>
    <p:sldId id="264" r:id="rId9"/>
    <p:sldId id="265" r:id="rId10"/>
    <p:sldId id="266" r:id="rId11"/>
    <p:sldId id="267" r:id="rId12"/>
    <p:sldId id="272" r:id="rId13"/>
    <p:sldId id="268" r:id="rId14"/>
    <p:sldId id="269" r:id="rId15"/>
    <p:sldId id="270" r:id="rId16"/>
    <p:sldId id="271"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F1233-9873-478C-9E3C-20ED66AA124E}" v="171" dt="2022-01-31T07:25:28.235"/>
    <p1510:client id="{9225E4BC-68A0-4226-B6C0-EC9F267E8DA0}" v="2" dt="2022-02-02T07:54:26.251"/>
    <p1510:client id="{E9604C6E-AF79-FD06-2DBF-9F00E725E806}" v="673" dt="2022-02-01T11:34:28.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vas Manjunath" userId="S::srinivas_manjunath@thbs.com::5a351b0c-a1c4-4234-b617-09b827a88f94" providerId="AD" clId="Web-{E9604C6E-AF79-FD06-2DBF-9F00E725E806}"/>
    <pc:docChg chg="addSld modSld">
      <pc:chgData name="Srinivas Manjunath" userId="S::srinivas_manjunath@thbs.com::5a351b0c-a1c4-4234-b617-09b827a88f94" providerId="AD" clId="Web-{E9604C6E-AF79-FD06-2DBF-9F00E725E806}" dt="2022-02-01T11:34:28.354" v="502" actId="20577"/>
      <pc:docMkLst>
        <pc:docMk/>
      </pc:docMkLst>
      <pc:sldChg chg="modSp">
        <pc:chgData name="Srinivas Manjunath" userId="S::srinivas_manjunath@thbs.com::5a351b0c-a1c4-4234-b617-09b827a88f94" providerId="AD" clId="Web-{E9604C6E-AF79-FD06-2DBF-9F00E725E806}" dt="2022-02-01T11:18:15.577" v="295" actId="20577"/>
        <pc:sldMkLst>
          <pc:docMk/>
          <pc:sldMk cId="1086370825" sldId="257"/>
        </pc:sldMkLst>
        <pc:spChg chg="mod">
          <ac:chgData name="Srinivas Manjunath" userId="S::srinivas_manjunath@thbs.com::5a351b0c-a1c4-4234-b617-09b827a88f94" providerId="AD" clId="Web-{E9604C6E-AF79-FD06-2DBF-9F00E725E806}" dt="2022-02-01T11:02:57.848" v="16" actId="20577"/>
          <ac:spMkLst>
            <pc:docMk/>
            <pc:sldMk cId="1086370825" sldId="257"/>
            <ac:spMk id="2" creationId="{06142685-2CBE-4F64-AD1B-BA0C5421DB1B}"/>
          </ac:spMkLst>
        </pc:spChg>
        <pc:spChg chg="mod">
          <ac:chgData name="Srinivas Manjunath" userId="S::srinivas_manjunath@thbs.com::5a351b0c-a1c4-4234-b617-09b827a88f94" providerId="AD" clId="Web-{E9604C6E-AF79-FD06-2DBF-9F00E725E806}" dt="2022-02-01T11:18:15.577" v="295" actId="20577"/>
          <ac:spMkLst>
            <pc:docMk/>
            <pc:sldMk cId="1086370825" sldId="257"/>
            <ac:spMk id="3" creationId="{94407A24-862A-464E-B349-4E3BBE6ED48F}"/>
          </ac:spMkLst>
        </pc:spChg>
      </pc:sldChg>
      <pc:sldChg chg="modSp">
        <pc:chgData name="Srinivas Manjunath" userId="S::srinivas_manjunath@thbs.com::5a351b0c-a1c4-4234-b617-09b827a88f94" providerId="AD" clId="Web-{E9604C6E-AF79-FD06-2DBF-9F00E725E806}" dt="2022-02-01T11:03:25.895" v="19" actId="20577"/>
        <pc:sldMkLst>
          <pc:docMk/>
          <pc:sldMk cId="333792543" sldId="258"/>
        </pc:sldMkLst>
        <pc:spChg chg="mod">
          <ac:chgData name="Srinivas Manjunath" userId="S::srinivas_manjunath@thbs.com::5a351b0c-a1c4-4234-b617-09b827a88f94" providerId="AD" clId="Web-{E9604C6E-AF79-FD06-2DBF-9F00E725E806}" dt="2022-02-01T11:02:44.770" v="15" actId="20577"/>
          <ac:spMkLst>
            <pc:docMk/>
            <pc:sldMk cId="333792543" sldId="258"/>
            <ac:spMk id="2" creationId="{D33C94CE-BAAA-4A35-A749-15A6ED8765EF}"/>
          </ac:spMkLst>
        </pc:spChg>
        <pc:spChg chg="mod">
          <ac:chgData name="Srinivas Manjunath" userId="S::srinivas_manjunath@thbs.com::5a351b0c-a1c4-4234-b617-09b827a88f94" providerId="AD" clId="Web-{E9604C6E-AF79-FD06-2DBF-9F00E725E806}" dt="2022-02-01T11:03:25.895" v="19" actId="20577"/>
          <ac:spMkLst>
            <pc:docMk/>
            <pc:sldMk cId="333792543" sldId="258"/>
            <ac:spMk id="3" creationId="{36217498-C568-4B8F-B0D5-87702A152783}"/>
          </ac:spMkLst>
        </pc:spChg>
      </pc:sldChg>
      <pc:sldChg chg="addSp modSp">
        <pc:chgData name="Srinivas Manjunath" userId="S::srinivas_manjunath@thbs.com::5a351b0c-a1c4-4234-b617-09b827a88f94" providerId="AD" clId="Web-{E9604C6E-AF79-FD06-2DBF-9F00E725E806}" dt="2022-02-01T11:11:18.651" v="180" actId="20577"/>
        <pc:sldMkLst>
          <pc:docMk/>
          <pc:sldMk cId="386894142" sldId="259"/>
        </pc:sldMkLst>
        <pc:spChg chg="mod">
          <ac:chgData name="Srinivas Manjunath" userId="S::srinivas_manjunath@thbs.com::5a351b0c-a1c4-4234-b617-09b827a88f94" providerId="AD" clId="Web-{E9604C6E-AF79-FD06-2DBF-9F00E725E806}" dt="2022-02-01T11:04:14.943" v="22" actId="20577"/>
          <ac:spMkLst>
            <pc:docMk/>
            <pc:sldMk cId="386894142" sldId="259"/>
            <ac:spMk id="2" creationId="{87861731-872B-4286-9E57-08899C3CCBA4}"/>
          </ac:spMkLst>
        </pc:spChg>
        <pc:spChg chg="mod">
          <ac:chgData name="Srinivas Manjunath" userId="S::srinivas_manjunath@thbs.com::5a351b0c-a1c4-4234-b617-09b827a88f94" providerId="AD" clId="Web-{E9604C6E-AF79-FD06-2DBF-9F00E725E806}" dt="2022-02-01T11:10:11.869" v="151" actId="20577"/>
          <ac:spMkLst>
            <pc:docMk/>
            <pc:sldMk cId="386894142" sldId="259"/>
            <ac:spMk id="3" creationId="{30A17AD3-091C-4CF0-8897-55068471A8B1}"/>
          </ac:spMkLst>
        </pc:spChg>
        <pc:spChg chg="add mod">
          <ac:chgData name="Srinivas Manjunath" userId="S::srinivas_manjunath@thbs.com::5a351b0c-a1c4-4234-b617-09b827a88f94" providerId="AD" clId="Web-{E9604C6E-AF79-FD06-2DBF-9F00E725E806}" dt="2022-02-01T11:11:18.651" v="180" actId="20577"/>
          <ac:spMkLst>
            <pc:docMk/>
            <pc:sldMk cId="386894142" sldId="259"/>
            <ac:spMk id="4" creationId="{4BB7D140-C3D6-4B3C-A732-A62EEE99F72F}"/>
          </ac:spMkLst>
        </pc:spChg>
      </pc:sldChg>
      <pc:sldChg chg="modSp new">
        <pc:chgData name="Srinivas Manjunath" userId="S::srinivas_manjunath@thbs.com::5a351b0c-a1c4-4234-b617-09b827a88f94" providerId="AD" clId="Web-{E9604C6E-AF79-FD06-2DBF-9F00E725E806}" dt="2022-02-01T11:16:22.842" v="258" actId="20577"/>
        <pc:sldMkLst>
          <pc:docMk/>
          <pc:sldMk cId="2745172623" sldId="260"/>
        </pc:sldMkLst>
        <pc:spChg chg="mod">
          <ac:chgData name="Srinivas Manjunath" userId="S::srinivas_manjunath@thbs.com::5a351b0c-a1c4-4234-b617-09b827a88f94" providerId="AD" clId="Web-{E9604C6E-AF79-FD06-2DBF-9F00E725E806}" dt="2022-02-01T11:13:07.089" v="189" actId="20577"/>
          <ac:spMkLst>
            <pc:docMk/>
            <pc:sldMk cId="2745172623" sldId="260"/>
            <ac:spMk id="2" creationId="{21BBB278-714D-4575-B453-D2A0ABA5B804}"/>
          </ac:spMkLst>
        </pc:spChg>
        <pc:spChg chg="mod">
          <ac:chgData name="Srinivas Manjunath" userId="S::srinivas_manjunath@thbs.com::5a351b0c-a1c4-4234-b617-09b827a88f94" providerId="AD" clId="Web-{E9604C6E-AF79-FD06-2DBF-9F00E725E806}" dt="2022-02-01T11:16:22.842" v="258" actId="20577"/>
          <ac:spMkLst>
            <pc:docMk/>
            <pc:sldMk cId="2745172623" sldId="260"/>
            <ac:spMk id="3" creationId="{5E1CFDCB-351B-4F37-B8E1-129531F14351}"/>
          </ac:spMkLst>
        </pc:spChg>
      </pc:sldChg>
      <pc:sldChg chg="modSp new">
        <pc:chgData name="Srinivas Manjunath" userId="S::srinivas_manjunath@thbs.com::5a351b0c-a1c4-4234-b617-09b827a88f94" providerId="AD" clId="Web-{E9604C6E-AF79-FD06-2DBF-9F00E725E806}" dt="2022-02-01T11:14:18.153" v="200" actId="20577"/>
        <pc:sldMkLst>
          <pc:docMk/>
          <pc:sldMk cId="3590829876" sldId="261"/>
        </pc:sldMkLst>
        <pc:spChg chg="mod">
          <ac:chgData name="Srinivas Manjunath" userId="S::srinivas_manjunath@thbs.com::5a351b0c-a1c4-4234-b617-09b827a88f94" providerId="AD" clId="Web-{E9604C6E-AF79-FD06-2DBF-9F00E725E806}" dt="2022-02-01T11:13:49.512" v="193" actId="20577"/>
          <ac:spMkLst>
            <pc:docMk/>
            <pc:sldMk cId="3590829876" sldId="261"/>
            <ac:spMk id="2" creationId="{6C51849F-AA0C-4846-8C50-FC25FF448E3A}"/>
          </ac:spMkLst>
        </pc:spChg>
        <pc:spChg chg="mod">
          <ac:chgData name="Srinivas Manjunath" userId="S::srinivas_manjunath@thbs.com::5a351b0c-a1c4-4234-b617-09b827a88f94" providerId="AD" clId="Web-{E9604C6E-AF79-FD06-2DBF-9F00E725E806}" dt="2022-02-01T11:14:18.153" v="200" actId="20577"/>
          <ac:spMkLst>
            <pc:docMk/>
            <pc:sldMk cId="3590829876" sldId="261"/>
            <ac:spMk id="3" creationId="{F51B7976-85ED-4189-91BC-CA18215434ED}"/>
          </ac:spMkLst>
        </pc:spChg>
      </pc:sldChg>
      <pc:sldChg chg="modSp new">
        <pc:chgData name="Srinivas Manjunath" userId="S::srinivas_manjunath@thbs.com::5a351b0c-a1c4-4234-b617-09b827a88f94" providerId="AD" clId="Web-{E9604C6E-AF79-FD06-2DBF-9F00E725E806}" dt="2022-02-01T11:16:39.951" v="260" actId="20577"/>
        <pc:sldMkLst>
          <pc:docMk/>
          <pc:sldMk cId="3368317986" sldId="262"/>
        </pc:sldMkLst>
        <pc:spChg chg="mod">
          <ac:chgData name="Srinivas Manjunath" userId="S::srinivas_manjunath@thbs.com::5a351b0c-a1c4-4234-b617-09b827a88f94" providerId="AD" clId="Web-{E9604C6E-AF79-FD06-2DBF-9F00E725E806}" dt="2022-02-01T11:16:39.951" v="260" actId="20577"/>
          <ac:spMkLst>
            <pc:docMk/>
            <pc:sldMk cId="3368317986" sldId="262"/>
            <ac:spMk id="2" creationId="{05C7AFB5-F7B3-46F5-8D0D-60682B380ADB}"/>
          </ac:spMkLst>
        </pc:spChg>
        <pc:spChg chg="mod">
          <ac:chgData name="Srinivas Manjunath" userId="S::srinivas_manjunath@thbs.com::5a351b0c-a1c4-4234-b617-09b827a88f94" providerId="AD" clId="Web-{E9604C6E-AF79-FD06-2DBF-9F00E725E806}" dt="2022-02-01T11:14:40.747" v="203" actId="20577"/>
          <ac:spMkLst>
            <pc:docMk/>
            <pc:sldMk cId="3368317986" sldId="262"/>
            <ac:spMk id="3" creationId="{2B22E819-DD4A-48AE-ADA4-2C59924ED09A}"/>
          </ac:spMkLst>
        </pc:spChg>
      </pc:sldChg>
      <pc:sldChg chg="delSp modSp new">
        <pc:chgData name="Srinivas Manjunath" userId="S::srinivas_manjunath@thbs.com::5a351b0c-a1c4-4234-b617-09b827a88f94" providerId="AD" clId="Web-{E9604C6E-AF79-FD06-2DBF-9F00E725E806}" dt="2022-02-01T11:17:37.218" v="277" actId="1076"/>
        <pc:sldMkLst>
          <pc:docMk/>
          <pc:sldMk cId="2019118064" sldId="263"/>
        </pc:sldMkLst>
        <pc:spChg chg="mod">
          <ac:chgData name="Srinivas Manjunath" userId="S::srinivas_manjunath@thbs.com::5a351b0c-a1c4-4234-b617-09b827a88f94" providerId="AD" clId="Web-{E9604C6E-AF79-FD06-2DBF-9F00E725E806}" dt="2022-02-01T11:17:37.218" v="277" actId="1076"/>
          <ac:spMkLst>
            <pc:docMk/>
            <pc:sldMk cId="2019118064" sldId="263"/>
            <ac:spMk id="2" creationId="{18C6110C-C5A9-4810-BB72-7CF529202FAF}"/>
          </ac:spMkLst>
        </pc:spChg>
        <pc:spChg chg="del">
          <ac:chgData name="Srinivas Manjunath" userId="S::srinivas_manjunath@thbs.com::5a351b0c-a1c4-4234-b617-09b827a88f94" providerId="AD" clId="Web-{E9604C6E-AF79-FD06-2DBF-9F00E725E806}" dt="2022-02-01T11:17:03.936" v="269"/>
          <ac:spMkLst>
            <pc:docMk/>
            <pc:sldMk cId="2019118064" sldId="263"/>
            <ac:spMk id="3" creationId="{FDDF0A50-5FE6-4EF9-BD0F-68C5AC8F5ABE}"/>
          </ac:spMkLst>
        </pc:spChg>
      </pc:sldChg>
      <pc:sldChg chg="addSp delSp modSp new mod setBg">
        <pc:chgData name="Srinivas Manjunath" userId="S::srinivas_manjunath@thbs.com::5a351b0c-a1c4-4234-b617-09b827a88f94" providerId="AD" clId="Web-{E9604C6E-AF79-FD06-2DBF-9F00E725E806}" dt="2022-02-01T11:20:05.485" v="326" actId="20577"/>
        <pc:sldMkLst>
          <pc:docMk/>
          <pc:sldMk cId="3299769499" sldId="264"/>
        </pc:sldMkLst>
        <pc:spChg chg="mod">
          <ac:chgData name="Srinivas Manjunath" userId="S::srinivas_manjunath@thbs.com::5a351b0c-a1c4-4234-b617-09b827a88f94" providerId="AD" clId="Web-{E9604C6E-AF79-FD06-2DBF-9F00E725E806}" dt="2022-02-01T11:19:18.359" v="314"/>
          <ac:spMkLst>
            <pc:docMk/>
            <pc:sldMk cId="3299769499" sldId="264"/>
            <ac:spMk id="2" creationId="{6D332BC1-3EDE-4B49-A9C2-A0BD2BDD302F}"/>
          </ac:spMkLst>
        </pc:spChg>
        <pc:spChg chg="del">
          <ac:chgData name="Srinivas Manjunath" userId="S::srinivas_manjunath@thbs.com::5a351b0c-a1c4-4234-b617-09b827a88f94" providerId="AD" clId="Web-{E9604C6E-AF79-FD06-2DBF-9F00E725E806}" dt="2022-02-01T11:18:57.343" v="313"/>
          <ac:spMkLst>
            <pc:docMk/>
            <pc:sldMk cId="3299769499" sldId="264"/>
            <ac:spMk id="3" creationId="{64C67EC4-B56F-4DAF-B776-E28EE7C4D4B5}"/>
          </ac:spMkLst>
        </pc:spChg>
        <pc:spChg chg="add mod">
          <ac:chgData name="Srinivas Manjunath" userId="S::srinivas_manjunath@thbs.com::5a351b0c-a1c4-4234-b617-09b827a88f94" providerId="AD" clId="Web-{E9604C6E-AF79-FD06-2DBF-9F00E725E806}" dt="2022-02-01T11:20:05.485" v="326" actId="20577"/>
          <ac:spMkLst>
            <pc:docMk/>
            <pc:sldMk cId="3299769499" sldId="264"/>
            <ac:spMk id="8" creationId="{61BD5ABD-7292-4EBF-9521-050D8E9B0A7E}"/>
          </ac:spMkLst>
        </pc:spChg>
        <pc:spChg chg="add">
          <ac:chgData name="Srinivas Manjunath" userId="S::srinivas_manjunath@thbs.com::5a351b0c-a1c4-4234-b617-09b827a88f94" providerId="AD" clId="Web-{E9604C6E-AF79-FD06-2DBF-9F00E725E806}" dt="2022-02-01T11:19:18.359" v="314"/>
          <ac:spMkLst>
            <pc:docMk/>
            <pc:sldMk cId="3299769499" sldId="264"/>
            <ac:spMk id="11" creationId="{A80A97F9-87C9-4710-B480-406EA55C9EC8}"/>
          </ac:spMkLst>
        </pc:spChg>
        <pc:spChg chg="add">
          <ac:chgData name="Srinivas Manjunath" userId="S::srinivas_manjunath@thbs.com::5a351b0c-a1c4-4234-b617-09b827a88f94" providerId="AD" clId="Web-{E9604C6E-AF79-FD06-2DBF-9F00E725E806}" dt="2022-02-01T11:19:18.359" v="314"/>
          <ac:spMkLst>
            <pc:docMk/>
            <pc:sldMk cId="3299769499" sldId="264"/>
            <ac:spMk id="13" creationId="{6D6F0AC2-F229-46DE-A0A2-5CB386CE9014}"/>
          </ac:spMkLst>
        </pc:spChg>
        <pc:spChg chg="add">
          <ac:chgData name="Srinivas Manjunath" userId="S::srinivas_manjunath@thbs.com::5a351b0c-a1c4-4234-b617-09b827a88f94" providerId="AD" clId="Web-{E9604C6E-AF79-FD06-2DBF-9F00E725E806}" dt="2022-02-01T11:19:18.359" v="314"/>
          <ac:spMkLst>
            <pc:docMk/>
            <pc:sldMk cId="3299769499" sldId="264"/>
            <ac:spMk id="15" creationId="{6988DF46-BB01-4433-86D4-321BC88CE323}"/>
          </ac:spMkLst>
        </pc:spChg>
        <pc:picChg chg="add mod ord">
          <ac:chgData name="Srinivas Manjunath" userId="S::srinivas_manjunath@thbs.com::5a351b0c-a1c4-4234-b617-09b827a88f94" providerId="AD" clId="Web-{E9604C6E-AF79-FD06-2DBF-9F00E725E806}" dt="2022-02-01T11:19:51.782" v="324" actId="14100"/>
          <ac:picMkLst>
            <pc:docMk/>
            <pc:sldMk cId="3299769499" sldId="264"/>
            <ac:picMk id="4" creationId="{42F0DB6E-75FB-4865-B8B8-18DBADB92416}"/>
          </ac:picMkLst>
        </pc:picChg>
      </pc:sldChg>
      <pc:sldChg chg="addSp delSp modSp new">
        <pc:chgData name="Srinivas Manjunath" userId="S::srinivas_manjunath@thbs.com::5a351b0c-a1c4-4234-b617-09b827a88f94" providerId="AD" clId="Web-{E9604C6E-AF79-FD06-2DBF-9F00E725E806}" dt="2022-02-01T11:23:08.128" v="362" actId="20577"/>
        <pc:sldMkLst>
          <pc:docMk/>
          <pc:sldMk cId="3040287273" sldId="265"/>
        </pc:sldMkLst>
        <pc:spChg chg="mod">
          <ac:chgData name="Srinivas Manjunath" userId="S::srinivas_manjunath@thbs.com::5a351b0c-a1c4-4234-b617-09b827a88f94" providerId="AD" clId="Web-{E9604C6E-AF79-FD06-2DBF-9F00E725E806}" dt="2022-02-01T11:23:08.128" v="362" actId="20577"/>
          <ac:spMkLst>
            <pc:docMk/>
            <pc:sldMk cId="3040287273" sldId="265"/>
            <ac:spMk id="2" creationId="{F9A97643-F822-42E8-B995-9B1A5AD9591F}"/>
          </ac:spMkLst>
        </pc:spChg>
        <pc:spChg chg="del">
          <ac:chgData name="Srinivas Manjunath" userId="S::srinivas_manjunath@thbs.com::5a351b0c-a1c4-4234-b617-09b827a88f94" providerId="AD" clId="Web-{E9604C6E-AF79-FD06-2DBF-9F00E725E806}" dt="2022-02-01T11:20:37.235" v="328"/>
          <ac:spMkLst>
            <pc:docMk/>
            <pc:sldMk cId="3040287273" sldId="265"/>
            <ac:spMk id="3" creationId="{F31DC5DF-B560-40F1-962F-1E87BFB81079}"/>
          </ac:spMkLst>
        </pc:spChg>
        <pc:picChg chg="add mod ord">
          <ac:chgData name="Srinivas Manjunath" userId="S::srinivas_manjunath@thbs.com::5a351b0c-a1c4-4234-b617-09b827a88f94" providerId="AD" clId="Web-{E9604C6E-AF79-FD06-2DBF-9F00E725E806}" dt="2022-02-01T11:22:00.846" v="339" actId="14100"/>
          <ac:picMkLst>
            <pc:docMk/>
            <pc:sldMk cId="3040287273" sldId="265"/>
            <ac:picMk id="4" creationId="{74FF2297-35DC-43F4-B3AD-8430E06014E9}"/>
          </ac:picMkLst>
        </pc:picChg>
        <pc:picChg chg="add mod">
          <ac:chgData name="Srinivas Manjunath" userId="S::srinivas_manjunath@thbs.com::5a351b0c-a1c4-4234-b617-09b827a88f94" providerId="AD" clId="Web-{E9604C6E-AF79-FD06-2DBF-9F00E725E806}" dt="2022-02-01T11:22:09.018" v="341" actId="14100"/>
          <ac:picMkLst>
            <pc:docMk/>
            <pc:sldMk cId="3040287273" sldId="265"/>
            <ac:picMk id="5" creationId="{CBD92090-49BB-47F8-88C2-79A879449142}"/>
          </ac:picMkLst>
        </pc:picChg>
      </pc:sldChg>
      <pc:sldChg chg="addSp delSp modSp new mod setBg">
        <pc:chgData name="Srinivas Manjunath" userId="S::srinivas_manjunath@thbs.com::5a351b0c-a1c4-4234-b617-09b827a88f94" providerId="AD" clId="Web-{E9604C6E-AF79-FD06-2DBF-9F00E725E806}" dt="2022-02-01T11:24:27.550" v="374" actId="20577"/>
        <pc:sldMkLst>
          <pc:docMk/>
          <pc:sldMk cId="4138244254" sldId="266"/>
        </pc:sldMkLst>
        <pc:spChg chg="mod">
          <ac:chgData name="Srinivas Manjunath" userId="S::srinivas_manjunath@thbs.com::5a351b0c-a1c4-4234-b617-09b827a88f94" providerId="AD" clId="Web-{E9604C6E-AF79-FD06-2DBF-9F00E725E806}" dt="2022-02-01T11:24:27.550" v="374" actId="20577"/>
          <ac:spMkLst>
            <pc:docMk/>
            <pc:sldMk cId="4138244254" sldId="266"/>
            <ac:spMk id="2" creationId="{987D587A-D35C-4018-8E12-24DC0B01AD9E}"/>
          </ac:spMkLst>
        </pc:spChg>
        <pc:spChg chg="del">
          <ac:chgData name="Srinivas Manjunath" userId="S::srinivas_manjunath@thbs.com::5a351b0c-a1c4-4234-b617-09b827a88f94" providerId="AD" clId="Web-{E9604C6E-AF79-FD06-2DBF-9F00E725E806}" dt="2022-02-01T11:24:04.581" v="364"/>
          <ac:spMkLst>
            <pc:docMk/>
            <pc:sldMk cId="4138244254" sldId="266"/>
            <ac:spMk id="3" creationId="{AB91CEA0-33D6-46DE-A663-62F53504BF53}"/>
          </ac:spMkLst>
        </pc:spChg>
        <pc:spChg chg="add">
          <ac:chgData name="Srinivas Manjunath" userId="S::srinivas_manjunath@thbs.com::5a351b0c-a1c4-4234-b617-09b827a88f94" providerId="AD" clId="Web-{E9604C6E-AF79-FD06-2DBF-9F00E725E806}" dt="2022-02-01T11:24:12.722" v="365"/>
          <ac:spMkLst>
            <pc:docMk/>
            <pc:sldMk cId="4138244254" sldId="266"/>
            <ac:spMk id="9" creationId="{CD62DB5A-5AA0-4E7E-94AB-AD20F02CA8DF}"/>
          </ac:spMkLst>
        </pc:spChg>
        <pc:spChg chg="add">
          <ac:chgData name="Srinivas Manjunath" userId="S::srinivas_manjunath@thbs.com::5a351b0c-a1c4-4234-b617-09b827a88f94" providerId="AD" clId="Web-{E9604C6E-AF79-FD06-2DBF-9F00E725E806}" dt="2022-02-01T11:24:12.722" v="365"/>
          <ac:spMkLst>
            <pc:docMk/>
            <pc:sldMk cId="4138244254" sldId="266"/>
            <ac:spMk id="11" creationId="{0F086ECE-EF43-4B07-9DD0-59679471A067}"/>
          </ac:spMkLst>
        </pc:spChg>
        <pc:spChg chg="add">
          <ac:chgData name="Srinivas Manjunath" userId="S::srinivas_manjunath@thbs.com::5a351b0c-a1c4-4234-b617-09b827a88f94" providerId="AD" clId="Web-{E9604C6E-AF79-FD06-2DBF-9F00E725E806}" dt="2022-02-01T11:24:12.722" v="365"/>
          <ac:spMkLst>
            <pc:docMk/>
            <pc:sldMk cId="4138244254" sldId="266"/>
            <ac:spMk id="13" creationId="{3CE74505-85B7-4C6D-8066-30E306CB80D0}"/>
          </ac:spMkLst>
        </pc:spChg>
        <pc:spChg chg="add">
          <ac:chgData name="Srinivas Manjunath" userId="S::srinivas_manjunath@thbs.com::5a351b0c-a1c4-4234-b617-09b827a88f94" providerId="AD" clId="Web-{E9604C6E-AF79-FD06-2DBF-9F00E725E806}" dt="2022-02-01T11:24:12.722" v="365"/>
          <ac:spMkLst>
            <pc:docMk/>
            <pc:sldMk cId="4138244254" sldId="266"/>
            <ac:spMk id="15" creationId="{F518D20D-5F05-49C3-8900-68783F8ACB6F}"/>
          </ac:spMkLst>
        </pc:spChg>
        <pc:spChg chg="add">
          <ac:chgData name="Srinivas Manjunath" userId="S::srinivas_manjunath@thbs.com::5a351b0c-a1c4-4234-b617-09b827a88f94" providerId="AD" clId="Web-{E9604C6E-AF79-FD06-2DBF-9F00E725E806}" dt="2022-02-01T11:24:12.722" v="365"/>
          <ac:spMkLst>
            <pc:docMk/>
            <pc:sldMk cId="4138244254" sldId="266"/>
            <ac:spMk id="17" creationId="{FF50CA5B-2FF8-43D9-B7D8-3BDE1BFD3CF1}"/>
          </ac:spMkLst>
        </pc:spChg>
        <pc:spChg chg="add">
          <ac:chgData name="Srinivas Manjunath" userId="S::srinivas_manjunath@thbs.com::5a351b0c-a1c4-4234-b617-09b827a88f94" providerId="AD" clId="Web-{E9604C6E-AF79-FD06-2DBF-9F00E725E806}" dt="2022-02-01T11:24:12.722" v="365"/>
          <ac:spMkLst>
            <pc:docMk/>
            <pc:sldMk cId="4138244254" sldId="266"/>
            <ac:spMk id="19" creationId="{421A1E60-9477-4E7A-A6B2-63B329C81A40}"/>
          </ac:spMkLst>
        </pc:spChg>
        <pc:picChg chg="add mod ord">
          <ac:chgData name="Srinivas Manjunath" userId="S::srinivas_manjunath@thbs.com::5a351b0c-a1c4-4234-b617-09b827a88f94" providerId="AD" clId="Web-{E9604C6E-AF79-FD06-2DBF-9F00E725E806}" dt="2022-02-01T11:24:12.722" v="365"/>
          <ac:picMkLst>
            <pc:docMk/>
            <pc:sldMk cId="4138244254" sldId="266"/>
            <ac:picMk id="4" creationId="{86385846-079F-4A91-9E29-73273C49EBBA}"/>
          </ac:picMkLst>
        </pc:picChg>
      </pc:sldChg>
      <pc:sldChg chg="addSp delSp modSp new mod setBg">
        <pc:chgData name="Srinivas Manjunath" userId="S::srinivas_manjunath@thbs.com::5a351b0c-a1c4-4234-b617-09b827a88f94" providerId="AD" clId="Web-{E9604C6E-AF79-FD06-2DBF-9F00E725E806}" dt="2022-02-01T11:34:28.354" v="502" actId="20577"/>
        <pc:sldMkLst>
          <pc:docMk/>
          <pc:sldMk cId="2289018294" sldId="267"/>
        </pc:sldMkLst>
        <pc:spChg chg="mod">
          <ac:chgData name="Srinivas Manjunath" userId="S::srinivas_manjunath@thbs.com::5a351b0c-a1c4-4234-b617-09b827a88f94" providerId="AD" clId="Web-{E9604C6E-AF79-FD06-2DBF-9F00E725E806}" dt="2022-02-01T11:34:28.354" v="502" actId="20577"/>
          <ac:spMkLst>
            <pc:docMk/>
            <pc:sldMk cId="2289018294" sldId="267"/>
            <ac:spMk id="2" creationId="{D1234B2E-BDD7-4FB0-877C-BC11A8096B2B}"/>
          </ac:spMkLst>
        </pc:spChg>
        <pc:spChg chg="del">
          <ac:chgData name="Srinivas Manjunath" userId="S::srinivas_manjunath@thbs.com::5a351b0c-a1c4-4234-b617-09b827a88f94" providerId="AD" clId="Web-{E9604C6E-AF79-FD06-2DBF-9F00E725E806}" dt="2022-02-01T11:24:52.895" v="376"/>
          <ac:spMkLst>
            <pc:docMk/>
            <pc:sldMk cId="2289018294" sldId="267"/>
            <ac:spMk id="3" creationId="{C71AE11D-EA23-4197-B665-8D4C4F1C503D}"/>
          </ac:spMkLst>
        </pc:spChg>
        <pc:spChg chg="add del">
          <ac:chgData name="Srinivas Manjunath" userId="S::srinivas_manjunath@thbs.com::5a351b0c-a1c4-4234-b617-09b827a88f94" providerId="AD" clId="Web-{E9604C6E-AF79-FD06-2DBF-9F00E725E806}" dt="2022-02-01T11:25:27.161" v="385"/>
          <ac:spMkLst>
            <pc:docMk/>
            <pc:sldMk cId="2289018294" sldId="267"/>
            <ac:spMk id="8" creationId="{3898A8ED-B49D-41DA-BA7F-1B7AA8879691}"/>
          </ac:spMkLst>
        </pc:spChg>
        <pc:spChg chg="add del">
          <ac:chgData name="Srinivas Manjunath" userId="S::srinivas_manjunath@thbs.com::5a351b0c-a1c4-4234-b617-09b827a88f94" providerId="AD" clId="Web-{E9604C6E-AF79-FD06-2DBF-9F00E725E806}" dt="2022-02-01T11:26:05.770" v="393"/>
          <ac:spMkLst>
            <pc:docMk/>
            <pc:sldMk cId="2289018294" sldId="267"/>
            <ac:spMk id="11" creationId="{A80A97F9-87C9-4710-B480-406EA55C9EC8}"/>
          </ac:spMkLst>
        </pc:spChg>
        <pc:spChg chg="add del">
          <ac:chgData name="Srinivas Manjunath" userId="S::srinivas_manjunath@thbs.com::5a351b0c-a1c4-4234-b617-09b827a88f94" providerId="AD" clId="Web-{E9604C6E-AF79-FD06-2DBF-9F00E725E806}" dt="2022-02-01T11:26:05.770" v="393"/>
          <ac:spMkLst>
            <pc:docMk/>
            <pc:sldMk cId="2289018294" sldId="267"/>
            <ac:spMk id="13" creationId="{6D6F0AC2-F229-46DE-A0A2-5CB386CE9014}"/>
          </ac:spMkLst>
        </pc:spChg>
        <pc:spChg chg="add del">
          <ac:chgData name="Srinivas Manjunath" userId="S::srinivas_manjunath@thbs.com::5a351b0c-a1c4-4234-b617-09b827a88f94" providerId="AD" clId="Web-{E9604C6E-AF79-FD06-2DBF-9F00E725E806}" dt="2022-02-01T11:26:05.770" v="393"/>
          <ac:spMkLst>
            <pc:docMk/>
            <pc:sldMk cId="2289018294" sldId="267"/>
            <ac:spMk id="15" creationId="{6988DF46-BB01-4433-86D4-321BC88CE323}"/>
          </ac:spMkLst>
        </pc:spChg>
        <pc:spChg chg="add">
          <ac:chgData name="Srinivas Manjunath" userId="S::srinivas_manjunath@thbs.com::5a351b0c-a1c4-4234-b617-09b827a88f94" providerId="AD" clId="Web-{E9604C6E-AF79-FD06-2DBF-9F00E725E806}" dt="2022-02-01T11:26:05.770" v="393"/>
          <ac:spMkLst>
            <pc:docMk/>
            <pc:sldMk cId="2289018294" sldId="267"/>
            <ac:spMk id="20" creationId="{CD62DB5A-5AA0-4E7E-94AB-AD20F02CA8DF}"/>
          </ac:spMkLst>
        </pc:spChg>
        <pc:spChg chg="add">
          <ac:chgData name="Srinivas Manjunath" userId="S::srinivas_manjunath@thbs.com::5a351b0c-a1c4-4234-b617-09b827a88f94" providerId="AD" clId="Web-{E9604C6E-AF79-FD06-2DBF-9F00E725E806}" dt="2022-02-01T11:26:05.770" v="393"/>
          <ac:spMkLst>
            <pc:docMk/>
            <pc:sldMk cId="2289018294" sldId="267"/>
            <ac:spMk id="22" creationId="{0F086ECE-EF43-4B07-9DD0-59679471A067}"/>
          </ac:spMkLst>
        </pc:spChg>
        <pc:spChg chg="add">
          <ac:chgData name="Srinivas Manjunath" userId="S::srinivas_manjunath@thbs.com::5a351b0c-a1c4-4234-b617-09b827a88f94" providerId="AD" clId="Web-{E9604C6E-AF79-FD06-2DBF-9F00E725E806}" dt="2022-02-01T11:26:05.770" v="393"/>
          <ac:spMkLst>
            <pc:docMk/>
            <pc:sldMk cId="2289018294" sldId="267"/>
            <ac:spMk id="24" creationId="{3CE74505-85B7-4C6D-8066-30E306CB80D0}"/>
          </ac:spMkLst>
        </pc:spChg>
        <pc:spChg chg="add">
          <ac:chgData name="Srinivas Manjunath" userId="S::srinivas_manjunath@thbs.com::5a351b0c-a1c4-4234-b617-09b827a88f94" providerId="AD" clId="Web-{E9604C6E-AF79-FD06-2DBF-9F00E725E806}" dt="2022-02-01T11:26:05.770" v="393"/>
          <ac:spMkLst>
            <pc:docMk/>
            <pc:sldMk cId="2289018294" sldId="267"/>
            <ac:spMk id="26" creationId="{F518D20D-5F05-49C3-8900-68783F8ACB6F}"/>
          </ac:spMkLst>
        </pc:spChg>
        <pc:spChg chg="add">
          <ac:chgData name="Srinivas Manjunath" userId="S::srinivas_manjunath@thbs.com::5a351b0c-a1c4-4234-b617-09b827a88f94" providerId="AD" clId="Web-{E9604C6E-AF79-FD06-2DBF-9F00E725E806}" dt="2022-02-01T11:26:05.770" v="393"/>
          <ac:spMkLst>
            <pc:docMk/>
            <pc:sldMk cId="2289018294" sldId="267"/>
            <ac:spMk id="28" creationId="{FF50CA5B-2FF8-43D9-B7D8-3BDE1BFD3CF1}"/>
          </ac:spMkLst>
        </pc:spChg>
        <pc:spChg chg="add">
          <ac:chgData name="Srinivas Manjunath" userId="S::srinivas_manjunath@thbs.com::5a351b0c-a1c4-4234-b617-09b827a88f94" providerId="AD" clId="Web-{E9604C6E-AF79-FD06-2DBF-9F00E725E806}" dt="2022-02-01T11:26:05.770" v="393"/>
          <ac:spMkLst>
            <pc:docMk/>
            <pc:sldMk cId="2289018294" sldId="267"/>
            <ac:spMk id="30" creationId="{421A1E60-9477-4E7A-A6B2-63B329C81A40}"/>
          </ac:spMkLst>
        </pc:spChg>
        <pc:picChg chg="add del mod ord">
          <ac:chgData name="Srinivas Manjunath" userId="S::srinivas_manjunath@thbs.com::5a351b0c-a1c4-4234-b617-09b827a88f94" providerId="AD" clId="Web-{E9604C6E-AF79-FD06-2DBF-9F00E725E806}" dt="2022-02-01T11:25:50.426" v="391"/>
          <ac:picMkLst>
            <pc:docMk/>
            <pc:sldMk cId="2289018294" sldId="267"/>
            <ac:picMk id="4" creationId="{A83496F8-91B3-4DB7-B654-3330AFAFA1AC}"/>
          </ac:picMkLst>
        </pc:picChg>
        <pc:picChg chg="add mod">
          <ac:chgData name="Srinivas Manjunath" userId="S::srinivas_manjunath@thbs.com::5a351b0c-a1c4-4234-b617-09b827a88f94" providerId="AD" clId="Web-{E9604C6E-AF79-FD06-2DBF-9F00E725E806}" dt="2022-02-01T11:26:05.770" v="393"/>
          <ac:picMkLst>
            <pc:docMk/>
            <pc:sldMk cId="2289018294" sldId="267"/>
            <ac:picMk id="5" creationId="{40A42218-5CC3-49E9-AA9E-C1382C6EFD95}"/>
          </ac:picMkLst>
        </pc:picChg>
      </pc:sldChg>
      <pc:sldChg chg="addSp delSp modSp new mod setBg">
        <pc:chgData name="Srinivas Manjunath" userId="S::srinivas_manjunath@thbs.com::5a351b0c-a1c4-4234-b617-09b827a88f94" providerId="AD" clId="Web-{E9604C6E-AF79-FD06-2DBF-9F00E725E806}" dt="2022-02-01T11:27:32.881" v="405" actId="20577"/>
        <pc:sldMkLst>
          <pc:docMk/>
          <pc:sldMk cId="3096689744" sldId="268"/>
        </pc:sldMkLst>
        <pc:spChg chg="mod">
          <ac:chgData name="Srinivas Manjunath" userId="S::srinivas_manjunath@thbs.com::5a351b0c-a1c4-4234-b617-09b827a88f94" providerId="AD" clId="Web-{E9604C6E-AF79-FD06-2DBF-9F00E725E806}" dt="2022-02-01T11:27:32.881" v="405" actId="20577"/>
          <ac:spMkLst>
            <pc:docMk/>
            <pc:sldMk cId="3096689744" sldId="268"/>
            <ac:spMk id="2" creationId="{9527E41B-C7A6-49B3-B892-BD328B214EA4}"/>
          </ac:spMkLst>
        </pc:spChg>
        <pc:spChg chg="del">
          <ac:chgData name="Srinivas Manjunath" userId="S::srinivas_manjunath@thbs.com::5a351b0c-a1c4-4234-b617-09b827a88f94" providerId="AD" clId="Web-{E9604C6E-AF79-FD06-2DBF-9F00E725E806}" dt="2022-02-01T11:26:44.724" v="395"/>
          <ac:spMkLst>
            <pc:docMk/>
            <pc:sldMk cId="3096689744" sldId="268"/>
            <ac:spMk id="3" creationId="{7085F2E3-78D4-4F1B-BA90-C52E0A11B5AD}"/>
          </ac:spMkLst>
        </pc:spChg>
        <pc:spChg chg="add del">
          <ac:chgData name="Srinivas Manjunath" userId="S::srinivas_manjunath@thbs.com::5a351b0c-a1c4-4234-b617-09b827a88f94" providerId="AD" clId="Web-{E9604C6E-AF79-FD06-2DBF-9F00E725E806}" dt="2022-02-01T11:27:12.443" v="403"/>
          <ac:spMkLst>
            <pc:docMk/>
            <pc:sldMk cId="3096689744" sldId="268"/>
            <ac:spMk id="8" creationId="{93A10D20-44FB-46EC-A44C-734CB1EDC84E}"/>
          </ac:spMkLst>
        </pc:spChg>
        <pc:spChg chg="add">
          <ac:chgData name="Srinivas Manjunath" userId="S::srinivas_manjunath@thbs.com::5a351b0c-a1c4-4234-b617-09b827a88f94" providerId="AD" clId="Web-{E9604C6E-AF79-FD06-2DBF-9F00E725E806}" dt="2022-02-01T11:26:53.427" v="396"/>
          <ac:spMkLst>
            <pc:docMk/>
            <pc:sldMk cId="3096689744" sldId="268"/>
            <ac:spMk id="11" creationId="{A80A97F9-87C9-4710-B480-406EA55C9EC8}"/>
          </ac:spMkLst>
        </pc:spChg>
        <pc:spChg chg="add">
          <ac:chgData name="Srinivas Manjunath" userId="S::srinivas_manjunath@thbs.com::5a351b0c-a1c4-4234-b617-09b827a88f94" providerId="AD" clId="Web-{E9604C6E-AF79-FD06-2DBF-9F00E725E806}" dt="2022-02-01T11:26:53.427" v="396"/>
          <ac:spMkLst>
            <pc:docMk/>
            <pc:sldMk cId="3096689744" sldId="268"/>
            <ac:spMk id="13" creationId="{6D6F0AC2-F229-46DE-A0A2-5CB386CE9014}"/>
          </ac:spMkLst>
        </pc:spChg>
        <pc:spChg chg="add">
          <ac:chgData name="Srinivas Manjunath" userId="S::srinivas_manjunath@thbs.com::5a351b0c-a1c4-4234-b617-09b827a88f94" providerId="AD" clId="Web-{E9604C6E-AF79-FD06-2DBF-9F00E725E806}" dt="2022-02-01T11:26:53.427" v="396"/>
          <ac:spMkLst>
            <pc:docMk/>
            <pc:sldMk cId="3096689744" sldId="268"/>
            <ac:spMk id="15" creationId="{6988DF46-BB01-4433-86D4-321BC88CE323}"/>
          </ac:spMkLst>
        </pc:spChg>
        <pc:picChg chg="add mod ord">
          <ac:chgData name="Srinivas Manjunath" userId="S::srinivas_manjunath@thbs.com::5a351b0c-a1c4-4234-b617-09b827a88f94" providerId="AD" clId="Web-{E9604C6E-AF79-FD06-2DBF-9F00E725E806}" dt="2022-02-01T11:26:53.427" v="396"/>
          <ac:picMkLst>
            <pc:docMk/>
            <pc:sldMk cId="3096689744" sldId="268"/>
            <ac:picMk id="4" creationId="{88262AB7-825A-4C9B-BC5B-BED8ADD04ED3}"/>
          </ac:picMkLst>
        </pc:picChg>
      </pc:sldChg>
      <pc:sldChg chg="addSp delSp modSp new mod setBg">
        <pc:chgData name="Srinivas Manjunath" userId="S::srinivas_manjunath@thbs.com::5a351b0c-a1c4-4234-b617-09b827a88f94" providerId="AD" clId="Web-{E9604C6E-AF79-FD06-2DBF-9F00E725E806}" dt="2022-02-01T11:28:33.335" v="418" actId="1076"/>
        <pc:sldMkLst>
          <pc:docMk/>
          <pc:sldMk cId="33016359" sldId="269"/>
        </pc:sldMkLst>
        <pc:spChg chg="mod">
          <ac:chgData name="Srinivas Manjunath" userId="S::srinivas_manjunath@thbs.com::5a351b0c-a1c4-4234-b617-09b827a88f94" providerId="AD" clId="Web-{E9604C6E-AF79-FD06-2DBF-9F00E725E806}" dt="2022-02-01T11:28:33.335" v="418" actId="1076"/>
          <ac:spMkLst>
            <pc:docMk/>
            <pc:sldMk cId="33016359" sldId="269"/>
            <ac:spMk id="2" creationId="{3250434E-A394-4DC6-92CA-8E856205D5F1}"/>
          </ac:spMkLst>
        </pc:spChg>
        <pc:spChg chg="del">
          <ac:chgData name="Srinivas Manjunath" userId="S::srinivas_manjunath@thbs.com::5a351b0c-a1c4-4234-b617-09b827a88f94" providerId="AD" clId="Web-{E9604C6E-AF79-FD06-2DBF-9F00E725E806}" dt="2022-02-01T11:28:01.147" v="407"/>
          <ac:spMkLst>
            <pc:docMk/>
            <pc:sldMk cId="33016359" sldId="269"/>
            <ac:spMk id="3" creationId="{421C4D87-65D1-4A0E-9D9C-BFB0D0089BBC}"/>
          </ac:spMkLst>
        </pc:spChg>
        <pc:spChg chg="add del">
          <ac:chgData name="Srinivas Manjunath" userId="S::srinivas_manjunath@thbs.com::5a351b0c-a1c4-4234-b617-09b827a88f94" providerId="AD" clId="Web-{E9604C6E-AF79-FD06-2DBF-9F00E725E806}" dt="2022-02-01T11:28:27.397" v="417"/>
          <ac:spMkLst>
            <pc:docMk/>
            <pc:sldMk cId="33016359" sldId="269"/>
            <ac:spMk id="8" creationId="{ADD99DA8-A745-413B-AD29-9984D66134BD}"/>
          </ac:spMkLst>
        </pc:spChg>
        <pc:spChg chg="add">
          <ac:chgData name="Srinivas Manjunath" userId="S::srinivas_manjunath@thbs.com::5a351b0c-a1c4-4234-b617-09b827a88f94" providerId="AD" clId="Web-{E9604C6E-AF79-FD06-2DBF-9F00E725E806}" dt="2022-02-01T11:28:08.303" v="408"/>
          <ac:spMkLst>
            <pc:docMk/>
            <pc:sldMk cId="33016359" sldId="269"/>
            <ac:spMk id="11" creationId="{A80A97F9-87C9-4710-B480-406EA55C9EC8}"/>
          </ac:spMkLst>
        </pc:spChg>
        <pc:spChg chg="add">
          <ac:chgData name="Srinivas Manjunath" userId="S::srinivas_manjunath@thbs.com::5a351b0c-a1c4-4234-b617-09b827a88f94" providerId="AD" clId="Web-{E9604C6E-AF79-FD06-2DBF-9F00E725E806}" dt="2022-02-01T11:28:08.303" v="408"/>
          <ac:spMkLst>
            <pc:docMk/>
            <pc:sldMk cId="33016359" sldId="269"/>
            <ac:spMk id="13" creationId="{6D6F0AC2-F229-46DE-A0A2-5CB386CE9014}"/>
          </ac:spMkLst>
        </pc:spChg>
        <pc:spChg chg="add">
          <ac:chgData name="Srinivas Manjunath" userId="S::srinivas_manjunath@thbs.com::5a351b0c-a1c4-4234-b617-09b827a88f94" providerId="AD" clId="Web-{E9604C6E-AF79-FD06-2DBF-9F00E725E806}" dt="2022-02-01T11:28:08.303" v="408"/>
          <ac:spMkLst>
            <pc:docMk/>
            <pc:sldMk cId="33016359" sldId="269"/>
            <ac:spMk id="15" creationId="{6988DF46-BB01-4433-86D4-321BC88CE323}"/>
          </ac:spMkLst>
        </pc:spChg>
        <pc:picChg chg="add mod ord">
          <ac:chgData name="Srinivas Manjunath" userId="S::srinivas_manjunath@thbs.com::5a351b0c-a1c4-4234-b617-09b827a88f94" providerId="AD" clId="Web-{E9604C6E-AF79-FD06-2DBF-9F00E725E806}" dt="2022-02-01T11:28:08.303" v="408"/>
          <ac:picMkLst>
            <pc:docMk/>
            <pc:sldMk cId="33016359" sldId="269"/>
            <ac:picMk id="4" creationId="{83C9BCC8-E2F0-4E59-B4E5-1631E7FE2657}"/>
          </ac:picMkLst>
        </pc:picChg>
      </pc:sldChg>
      <pc:sldChg chg="addSp delSp modSp new mod setBg">
        <pc:chgData name="Srinivas Manjunath" userId="S::srinivas_manjunath@thbs.com::5a351b0c-a1c4-4234-b617-09b827a88f94" providerId="AD" clId="Web-{E9604C6E-AF79-FD06-2DBF-9F00E725E806}" dt="2022-02-01T11:31:00.789" v="469" actId="1076"/>
        <pc:sldMkLst>
          <pc:docMk/>
          <pc:sldMk cId="2118327447" sldId="270"/>
        </pc:sldMkLst>
        <pc:spChg chg="del">
          <ac:chgData name="Srinivas Manjunath" userId="S::srinivas_manjunath@thbs.com::5a351b0c-a1c4-4234-b617-09b827a88f94" providerId="AD" clId="Web-{E9604C6E-AF79-FD06-2DBF-9F00E725E806}" dt="2022-02-01T11:29:22.476" v="421"/>
          <ac:spMkLst>
            <pc:docMk/>
            <pc:sldMk cId="2118327447" sldId="270"/>
            <ac:spMk id="2" creationId="{B7945D62-9F15-4ADF-9B0C-5D76B36A699D}"/>
          </ac:spMkLst>
        </pc:spChg>
        <pc:spChg chg="del">
          <ac:chgData name="Srinivas Manjunath" userId="S::srinivas_manjunath@thbs.com::5a351b0c-a1c4-4234-b617-09b827a88f94" providerId="AD" clId="Web-{E9604C6E-AF79-FD06-2DBF-9F00E725E806}" dt="2022-02-01T11:29:07.632" v="420"/>
          <ac:spMkLst>
            <pc:docMk/>
            <pc:sldMk cId="2118327447" sldId="270"/>
            <ac:spMk id="3" creationId="{925D1FC8-0551-41C5-86E4-BC3394DE69C4}"/>
          </ac:spMkLst>
        </pc:spChg>
        <pc:spChg chg="add mod">
          <ac:chgData name="Srinivas Manjunath" userId="S::srinivas_manjunath@thbs.com::5a351b0c-a1c4-4234-b617-09b827a88f94" providerId="AD" clId="Web-{E9604C6E-AF79-FD06-2DBF-9F00E725E806}" dt="2022-02-01T11:31:00.789" v="469" actId="1076"/>
          <ac:spMkLst>
            <pc:docMk/>
            <pc:sldMk cId="2118327447" sldId="270"/>
            <ac:spMk id="5" creationId="{A69FB386-4835-4E23-AF41-B8324E75C4B4}"/>
          </ac:spMkLst>
        </pc:spChg>
        <pc:spChg chg="add">
          <ac:chgData name="Srinivas Manjunath" userId="S::srinivas_manjunath@thbs.com::5a351b0c-a1c4-4234-b617-09b827a88f94" providerId="AD" clId="Web-{E9604C6E-AF79-FD06-2DBF-9F00E725E806}" dt="2022-02-01T11:29:22.476" v="421"/>
          <ac:spMkLst>
            <pc:docMk/>
            <pc:sldMk cId="2118327447" sldId="270"/>
            <ac:spMk id="9" creationId="{CD62DB5A-5AA0-4E7E-94AB-AD20F02CA8DF}"/>
          </ac:spMkLst>
        </pc:spChg>
        <pc:spChg chg="add">
          <ac:chgData name="Srinivas Manjunath" userId="S::srinivas_manjunath@thbs.com::5a351b0c-a1c4-4234-b617-09b827a88f94" providerId="AD" clId="Web-{E9604C6E-AF79-FD06-2DBF-9F00E725E806}" dt="2022-02-01T11:29:22.476" v="421"/>
          <ac:spMkLst>
            <pc:docMk/>
            <pc:sldMk cId="2118327447" sldId="270"/>
            <ac:spMk id="11" creationId="{0F086ECE-EF43-4B07-9DD0-59679471A067}"/>
          </ac:spMkLst>
        </pc:spChg>
        <pc:spChg chg="add">
          <ac:chgData name="Srinivas Manjunath" userId="S::srinivas_manjunath@thbs.com::5a351b0c-a1c4-4234-b617-09b827a88f94" providerId="AD" clId="Web-{E9604C6E-AF79-FD06-2DBF-9F00E725E806}" dt="2022-02-01T11:29:22.476" v="421"/>
          <ac:spMkLst>
            <pc:docMk/>
            <pc:sldMk cId="2118327447" sldId="270"/>
            <ac:spMk id="13" creationId="{2BAF6C38-492C-4EA2-9BD9-B3CCDF4220F4}"/>
          </ac:spMkLst>
        </pc:spChg>
        <pc:spChg chg="add">
          <ac:chgData name="Srinivas Manjunath" userId="S::srinivas_manjunath@thbs.com::5a351b0c-a1c4-4234-b617-09b827a88f94" providerId="AD" clId="Web-{E9604C6E-AF79-FD06-2DBF-9F00E725E806}" dt="2022-02-01T11:29:22.476" v="421"/>
          <ac:spMkLst>
            <pc:docMk/>
            <pc:sldMk cId="2118327447" sldId="270"/>
            <ac:spMk id="15" creationId="{F518D20D-5F05-49C3-8900-68783F8ACB6F}"/>
          </ac:spMkLst>
        </pc:spChg>
        <pc:spChg chg="add">
          <ac:chgData name="Srinivas Manjunath" userId="S::srinivas_manjunath@thbs.com::5a351b0c-a1c4-4234-b617-09b827a88f94" providerId="AD" clId="Web-{E9604C6E-AF79-FD06-2DBF-9F00E725E806}" dt="2022-02-01T11:29:22.476" v="421"/>
          <ac:spMkLst>
            <pc:docMk/>
            <pc:sldMk cId="2118327447" sldId="270"/>
            <ac:spMk id="17" creationId="{1353AC7E-BE36-498F-B913-D98A4EB8EEB4}"/>
          </ac:spMkLst>
        </pc:spChg>
        <pc:spChg chg="add">
          <ac:chgData name="Srinivas Manjunath" userId="S::srinivas_manjunath@thbs.com::5a351b0c-a1c4-4234-b617-09b827a88f94" providerId="AD" clId="Web-{E9604C6E-AF79-FD06-2DBF-9F00E725E806}" dt="2022-02-01T11:29:22.476" v="421"/>
          <ac:spMkLst>
            <pc:docMk/>
            <pc:sldMk cId="2118327447" sldId="270"/>
            <ac:spMk id="19" creationId="{5D9E7B14-27A3-4DB8-A930-FA828557BF9C}"/>
          </ac:spMkLst>
        </pc:spChg>
        <pc:spChg chg="add">
          <ac:chgData name="Srinivas Manjunath" userId="S::srinivas_manjunath@thbs.com::5a351b0c-a1c4-4234-b617-09b827a88f94" providerId="AD" clId="Web-{E9604C6E-AF79-FD06-2DBF-9F00E725E806}" dt="2022-02-01T11:29:22.476" v="421"/>
          <ac:spMkLst>
            <pc:docMk/>
            <pc:sldMk cId="2118327447" sldId="270"/>
            <ac:spMk id="21" creationId="{48F524C8-274D-47CB-976D-3DB683F9652A}"/>
          </ac:spMkLst>
        </pc:spChg>
        <pc:picChg chg="add mod ord">
          <ac:chgData name="Srinivas Manjunath" userId="S::srinivas_manjunath@thbs.com::5a351b0c-a1c4-4234-b617-09b827a88f94" providerId="AD" clId="Web-{E9604C6E-AF79-FD06-2DBF-9F00E725E806}" dt="2022-02-01T11:29:29.695" v="422" actId="1076"/>
          <ac:picMkLst>
            <pc:docMk/>
            <pc:sldMk cId="2118327447" sldId="270"/>
            <ac:picMk id="4" creationId="{669EAC72-9F82-48BA-A481-E726A3E857CA}"/>
          </ac:picMkLst>
        </pc:picChg>
      </pc:sldChg>
      <pc:sldChg chg="addSp delSp modSp new">
        <pc:chgData name="Srinivas Manjunath" userId="S::srinivas_manjunath@thbs.com::5a351b0c-a1c4-4234-b617-09b827a88f94" providerId="AD" clId="Web-{E9604C6E-AF79-FD06-2DBF-9F00E725E806}" dt="2022-02-01T11:32:08.446" v="482" actId="1076"/>
        <pc:sldMkLst>
          <pc:docMk/>
          <pc:sldMk cId="1164498654" sldId="271"/>
        </pc:sldMkLst>
        <pc:spChg chg="mod">
          <ac:chgData name="Srinivas Manjunath" userId="S::srinivas_manjunath@thbs.com::5a351b0c-a1c4-4234-b617-09b827a88f94" providerId="AD" clId="Web-{E9604C6E-AF79-FD06-2DBF-9F00E725E806}" dt="2022-02-01T11:32:08.446" v="482" actId="1076"/>
          <ac:spMkLst>
            <pc:docMk/>
            <pc:sldMk cId="1164498654" sldId="271"/>
            <ac:spMk id="2" creationId="{85CEB4CD-CDCC-490B-ACED-57D842930DCD}"/>
          </ac:spMkLst>
        </pc:spChg>
        <pc:spChg chg="del">
          <ac:chgData name="Srinivas Manjunath" userId="S::srinivas_manjunath@thbs.com::5a351b0c-a1c4-4234-b617-09b827a88f94" providerId="AD" clId="Web-{E9604C6E-AF79-FD06-2DBF-9F00E725E806}" dt="2022-02-01T11:31:42.915" v="471"/>
          <ac:spMkLst>
            <pc:docMk/>
            <pc:sldMk cId="1164498654" sldId="271"/>
            <ac:spMk id="3" creationId="{2B059022-D0F8-4974-81B4-DC2A38C1CC6E}"/>
          </ac:spMkLst>
        </pc:spChg>
        <pc:picChg chg="add mod ord">
          <ac:chgData name="Srinivas Manjunath" userId="S::srinivas_manjunath@thbs.com::5a351b0c-a1c4-4234-b617-09b827a88f94" providerId="AD" clId="Web-{E9604C6E-AF79-FD06-2DBF-9F00E725E806}" dt="2022-02-01T11:31:42.915" v="471"/>
          <ac:picMkLst>
            <pc:docMk/>
            <pc:sldMk cId="1164498654" sldId="271"/>
            <ac:picMk id="4" creationId="{B01B1923-36B8-4676-BE7D-A60BB80C1772}"/>
          </ac:picMkLst>
        </pc:picChg>
      </pc:sldChg>
      <pc:sldChg chg="addSp delSp modSp new mod setBg">
        <pc:chgData name="Srinivas Manjunath" userId="S::srinivas_manjunath@thbs.com::5a351b0c-a1c4-4234-b617-09b827a88f94" providerId="AD" clId="Web-{E9604C6E-AF79-FD06-2DBF-9F00E725E806}" dt="2022-02-01T11:34:21.495" v="501" actId="20577"/>
        <pc:sldMkLst>
          <pc:docMk/>
          <pc:sldMk cId="2446632060" sldId="272"/>
        </pc:sldMkLst>
        <pc:spChg chg="mod">
          <ac:chgData name="Srinivas Manjunath" userId="S::srinivas_manjunath@thbs.com::5a351b0c-a1c4-4234-b617-09b827a88f94" providerId="AD" clId="Web-{E9604C6E-AF79-FD06-2DBF-9F00E725E806}" dt="2022-02-01T11:34:21.495" v="501" actId="20577"/>
          <ac:spMkLst>
            <pc:docMk/>
            <pc:sldMk cId="2446632060" sldId="272"/>
            <ac:spMk id="2" creationId="{709006A0-BC19-4A3C-B68D-E80E05F46E58}"/>
          </ac:spMkLst>
        </pc:spChg>
        <pc:spChg chg="add del">
          <ac:chgData name="Srinivas Manjunath" userId="S::srinivas_manjunath@thbs.com::5a351b0c-a1c4-4234-b617-09b827a88f94" providerId="AD" clId="Web-{E9604C6E-AF79-FD06-2DBF-9F00E725E806}" dt="2022-02-01T11:33:23.619" v="488"/>
          <ac:spMkLst>
            <pc:docMk/>
            <pc:sldMk cId="2446632060" sldId="272"/>
            <ac:spMk id="3" creationId="{0FF6DFCD-1F93-492B-90C3-76D5D401783E}"/>
          </ac:spMkLst>
        </pc:spChg>
        <pc:spChg chg="add del">
          <ac:chgData name="Srinivas Manjunath" userId="S::srinivas_manjunath@thbs.com::5a351b0c-a1c4-4234-b617-09b827a88f94" providerId="AD" clId="Web-{E9604C6E-AF79-FD06-2DBF-9F00E725E806}" dt="2022-02-01T11:33:19.588" v="486"/>
          <ac:spMkLst>
            <pc:docMk/>
            <pc:sldMk cId="2446632060" sldId="272"/>
            <ac:spMk id="8" creationId="{45A49F64-EE91-4901-9D69-E665554382CA}"/>
          </ac:spMkLst>
        </pc:spChg>
        <pc:spChg chg="add">
          <ac:chgData name="Srinivas Manjunath" userId="S::srinivas_manjunath@thbs.com::5a351b0c-a1c4-4234-b617-09b827a88f94" providerId="AD" clId="Web-{E9604C6E-AF79-FD06-2DBF-9F00E725E806}" dt="2022-02-01T11:33:46.432" v="498"/>
          <ac:spMkLst>
            <pc:docMk/>
            <pc:sldMk cId="2446632060" sldId="272"/>
            <ac:spMk id="10" creationId="{CD62DB5A-5AA0-4E7E-94AB-AD20F02CA8DF}"/>
          </ac:spMkLst>
        </pc:spChg>
        <pc:spChg chg="add del">
          <ac:chgData name="Srinivas Manjunath" userId="S::srinivas_manjunath@thbs.com::5a351b0c-a1c4-4234-b617-09b827a88f94" providerId="AD" clId="Web-{E9604C6E-AF79-FD06-2DBF-9F00E725E806}" dt="2022-02-01T11:33:19.588" v="486"/>
          <ac:spMkLst>
            <pc:docMk/>
            <pc:sldMk cId="2446632060" sldId="272"/>
            <ac:spMk id="11" creationId="{A80A97F9-87C9-4710-B480-406EA55C9EC8}"/>
          </ac:spMkLst>
        </pc:spChg>
        <pc:spChg chg="add">
          <ac:chgData name="Srinivas Manjunath" userId="S::srinivas_manjunath@thbs.com::5a351b0c-a1c4-4234-b617-09b827a88f94" providerId="AD" clId="Web-{E9604C6E-AF79-FD06-2DBF-9F00E725E806}" dt="2022-02-01T11:33:46.432" v="498"/>
          <ac:spMkLst>
            <pc:docMk/>
            <pc:sldMk cId="2446632060" sldId="272"/>
            <ac:spMk id="12" creationId="{0F086ECE-EF43-4B07-9DD0-59679471A067}"/>
          </ac:spMkLst>
        </pc:spChg>
        <pc:spChg chg="add del">
          <ac:chgData name="Srinivas Manjunath" userId="S::srinivas_manjunath@thbs.com::5a351b0c-a1c4-4234-b617-09b827a88f94" providerId="AD" clId="Web-{E9604C6E-AF79-FD06-2DBF-9F00E725E806}" dt="2022-02-01T11:33:19.588" v="486"/>
          <ac:spMkLst>
            <pc:docMk/>
            <pc:sldMk cId="2446632060" sldId="272"/>
            <ac:spMk id="13" creationId="{6D6F0AC2-F229-46DE-A0A2-5CB386CE9014}"/>
          </ac:spMkLst>
        </pc:spChg>
        <pc:spChg chg="add">
          <ac:chgData name="Srinivas Manjunath" userId="S::srinivas_manjunath@thbs.com::5a351b0c-a1c4-4234-b617-09b827a88f94" providerId="AD" clId="Web-{E9604C6E-AF79-FD06-2DBF-9F00E725E806}" dt="2022-02-01T11:33:46.432" v="498"/>
          <ac:spMkLst>
            <pc:docMk/>
            <pc:sldMk cId="2446632060" sldId="272"/>
            <ac:spMk id="14" creationId="{3CE74505-85B7-4C6D-8066-30E306CB80D0}"/>
          </ac:spMkLst>
        </pc:spChg>
        <pc:spChg chg="add del">
          <ac:chgData name="Srinivas Manjunath" userId="S::srinivas_manjunath@thbs.com::5a351b0c-a1c4-4234-b617-09b827a88f94" providerId="AD" clId="Web-{E9604C6E-AF79-FD06-2DBF-9F00E725E806}" dt="2022-02-01T11:33:19.588" v="486"/>
          <ac:spMkLst>
            <pc:docMk/>
            <pc:sldMk cId="2446632060" sldId="272"/>
            <ac:spMk id="15" creationId="{6988DF46-BB01-4433-86D4-321BC88CE323}"/>
          </ac:spMkLst>
        </pc:spChg>
        <pc:spChg chg="add">
          <ac:chgData name="Srinivas Manjunath" userId="S::srinivas_manjunath@thbs.com::5a351b0c-a1c4-4234-b617-09b827a88f94" providerId="AD" clId="Web-{E9604C6E-AF79-FD06-2DBF-9F00E725E806}" dt="2022-02-01T11:33:46.432" v="498"/>
          <ac:spMkLst>
            <pc:docMk/>
            <pc:sldMk cId="2446632060" sldId="272"/>
            <ac:spMk id="16" creationId="{F518D20D-5F05-49C3-8900-68783F8ACB6F}"/>
          </ac:spMkLst>
        </pc:spChg>
        <pc:spChg chg="add">
          <ac:chgData name="Srinivas Manjunath" userId="S::srinivas_manjunath@thbs.com::5a351b0c-a1c4-4234-b617-09b827a88f94" providerId="AD" clId="Web-{E9604C6E-AF79-FD06-2DBF-9F00E725E806}" dt="2022-02-01T11:33:46.432" v="498"/>
          <ac:spMkLst>
            <pc:docMk/>
            <pc:sldMk cId="2446632060" sldId="272"/>
            <ac:spMk id="18" creationId="{FF50CA5B-2FF8-43D9-B7D8-3BDE1BFD3CF1}"/>
          </ac:spMkLst>
        </pc:spChg>
        <pc:spChg chg="add">
          <ac:chgData name="Srinivas Manjunath" userId="S::srinivas_manjunath@thbs.com::5a351b0c-a1c4-4234-b617-09b827a88f94" providerId="AD" clId="Web-{E9604C6E-AF79-FD06-2DBF-9F00E725E806}" dt="2022-02-01T11:33:46.432" v="498"/>
          <ac:spMkLst>
            <pc:docMk/>
            <pc:sldMk cId="2446632060" sldId="272"/>
            <ac:spMk id="20" creationId="{421A1E60-9477-4E7A-A6B2-63B329C81A40}"/>
          </ac:spMkLst>
        </pc:spChg>
        <pc:picChg chg="add del mod ord">
          <ac:chgData name="Srinivas Manjunath" userId="S::srinivas_manjunath@thbs.com::5a351b0c-a1c4-4234-b617-09b827a88f94" providerId="AD" clId="Web-{E9604C6E-AF79-FD06-2DBF-9F00E725E806}" dt="2022-02-01T11:33:20.244" v="487"/>
          <ac:picMkLst>
            <pc:docMk/>
            <pc:sldMk cId="2446632060" sldId="272"/>
            <ac:picMk id="4" creationId="{688AEAA3-F6EF-4356-A16C-57369689F9A2}"/>
          </ac:picMkLst>
        </pc:picChg>
        <pc:picChg chg="add mod ord">
          <ac:chgData name="Srinivas Manjunath" userId="S::srinivas_manjunath@thbs.com::5a351b0c-a1c4-4234-b617-09b827a88f94" providerId="AD" clId="Web-{E9604C6E-AF79-FD06-2DBF-9F00E725E806}" dt="2022-02-01T11:33:57.323" v="500" actId="14100"/>
          <ac:picMkLst>
            <pc:docMk/>
            <pc:sldMk cId="2446632060" sldId="272"/>
            <ac:picMk id="5" creationId="{9D3519DD-7642-4273-AEE0-D299A24B780D}"/>
          </ac:picMkLst>
        </pc:picChg>
      </pc:sldChg>
    </pc:docChg>
  </pc:docChgLst>
  <pc:docChgLst>
    <pc:chgData name="Srinivas Manjunath" userId="S::srinivas_manjunath@thbs.com::5a351b0c-a1c4-4234-b617-09b827a88f94" providerId="AD" clId="Web-{1A6F1233-9873-478C-9E3C-20ED66AA124E}"/>
    <pc:docChg chg="addSld modSld addMainMaster delMainMaster">
      <pc:chgData name="Srinivas Manjunath" userId="S::srinivas_manjunath@thbs.com::5a351b0c-a1c4-4234-b617-09b827a88f94" providerId="AD" clId="Web-{1A6F1233-9873-478C-9E3C-20ED66AA124E}" dt="2022-01-31T07:25:51.704" v="128"/>
      <pc:docMkLst>
        <pc:docMk/>
      </pc:docMkLst>
      <pc:sldChg chg="addSp delSp modSp mod setBg modClrScheme chgLayout">
        <pc:chgData name="Srinivas Manjunath" userId="S::srinivas_manjunath@thbs.com::5a351b0c-a1c4-4234-b617-09b827a88f94" providerId="AD" clId="Web-{1A6F1233-9873-478C-9E3C-20ED66AA124E}" dt="2022-01-31T07:25:51.704" v="128"/>
        <pc:sldMkLst>
          <pc:docMk/>
          <pc:sldMk cId="109857222" sldId="256"/>
        </pc:sldMkLst>
        <pc:spChg chg="mod">
          <ac:chgData name="Srinivas Manjunath" userId="S::srinivas_manjunath@thbs.com::5a351b0c-a1c4-4234-b617-09b827a88f94" providerId="AD" clId="Web-{1A6F1233-9873-478C-9E3C-20ED66AA124E}" dt="2022-01-31T07:25:51.704" v="128"/>
          <ac:spMkLst>
            <pc:docMk/>
            <pc:sldMk cId="109857222" sldId="256"/>
            <ac:spMk id="2" creationId="{00000000-0000-0000-0000-000000000000}"/>
          </ac:spMkLst>
        </pc:spChg>
        <pc:spChg chg="mod">
          <ac:chgData name="Srinivas Manjunath" userId="S::srinivas_manjunath@thbs.com::5a351b0c-a1c4-4234-b617-09b827a88f94" providerId="AD" clId="Web-{1A6F1233-9873-478C-9E3C-20ED66AA124E}" dt="2022-01-31T07:25:51.704" v="128"/>
          <ac:spMkLst>
            <pc:docMk/>
            <pc:sldMk cId="109857222" sldId="256"/>
            <ac:spMk id="3" creationId="{00000000-0000-0000-0000-000000000000}"/>
          </ac:spMkLst>
        </pc:spChg>
        <pc:spChg chg="add mod">
          <ac:chgData name="Srinivas Manjunath" userId="S::srinivas_manjunath@thbs.com::5a351b0c-a1c4-4234-b617-09b827a88f94" providerId="AD" clId="Web-{1A6F1233-9873-478C-9E3C-20ED66AA124E}" dt="2022-01-31T07:25:51.704" v="128"/>
          <ac:spMkLst>
            <pc:docMk/>
            <pc:sldMk cId="109857222" sldId="256"/>
            <ac:spMk id="5" creationId="{991C19DB-878B-4100-BBC8-ACEDDC646260}"/>
          </ac:spMkLst>
        </pc:spChg>
        <pc:spChg chg="add del">
          <ac:chgData name="Srinivas Manjunath" userId="S::srinivas_manjunath@thbs.com::5a351b0c-a1c4-4234-b617-09b827a88f94" providerId="AD" clId="Web-{1A6F1233-9873-478C-9E3C-20ED66AA124E}" dt="2022-01-31T07:20:02.419" v="9"/>
          <ac:spMkLst>
            <pc:docMk/>
            <pc:sldMk cId="109857222" sldId="256"/>
            <ac:spMk id="9" creationId="{19F9BF86-FE94-4517-B97D-026C7515E589}"/>
          </ac:spMkLst>
        </pc:spChg>
        <pc:spChg chg="add del">
          <ac:chgData name="Srinivas Manjunath" userId="S::srinivas_manjunath@thbs.com::5a351b0c-a1c4-4234-b617-09b827a88f94" providerId="AD" clId="Web-{1A6F1233-9873-478C-9E3C-20ED66AA124E}" dt="2022-01-31T07:20:02.419" v="9"/>
          <ac:spMkLst>
            <pc:docMk/>
            <pc:sldMk cId="109857222" sldId="256"/>
            <ac:spMk id="11" creationId="{0AF66B7C-69F6-439C-A508-14C94AF6BA8C}"/>
          </ac:spMkLst>
        </pc:spChg>
        <pc:spChg chg="add del">
          <ac:chgData name="Srinivas Manjunath" userId="S::srinivas_manjunath@thbs.com::5a351b0c-a1c4-4234-b617-09b827a88f94" providerId="AD" clId="Web-{1A6F1233-9873-478C-9E3C-20ED66AA124E}" dt="2022-01-31T07:20:12.731" v="11"/>
          <ac:spMkLst>
            <pc:docMk/>
            <pc:sldMk cId="109857222" sldId="256"/>
            <ac:spMk id="15" creationId="{508BEF50-7B1E-49A4-BC19-5F4F1D755E64}"/>
          </ac:spMkLst>
        </pc:spChg>
        <pc:spChg chg="add del">
          <ac:chgData name="Srinivas Manjunath" userId="S::srinivas_manjunath@thbs.com::5a351b0c-a1c4-4234-b617-09b827a88f94" providerId="AD" clId="Web-{1A6F1233-9873-478C-9E3C-20ED66AA124E}" dt="2022-01-31T07:20:12.731" v="11"/>
          <ac:spMkLst>
            <pc:docMk/>
            <pc:sldMk cId="109857222" sldId="256"/>
            <ac:spMk id="16" creationId="{79C60ED7-11F7-478C-AC8E-0865FABDACBF}"/>
          </ac:spMkLst>
        </pc:spChg>
        <pc:spChg chg="add del">
          <ac:chgData name="Srinivas Manjunath" userId="S::srinivas_manjunath@thbs.com::5a351b0c-a1c4-4234-b617-09b827a88f94" providerId="AD" clId="Web-{1A6F1233-9873-478C-9E3C-20ED66AA124E}" dt="2022-01-31T07:20:12.731" v="11"/>
          <ac:spMkLst>
            <pc:docMk/>
            <pc:sldMk cId="109857222" sldId="256"/>
            <ac:spMk id="17" creationId="{3FBAD350-5664-4811-A208-657FB882D350}"/>
          </ac:spMkLst>
        </pc:spChg>
        <pc:spChg chg="add del">
          <ac:chgData name="Srinivas Manjunath" userId="S::srinivas_manjunath@thbs.com::5a351b0c-a1c4-4234-b617-09b827a88f94" providerId="AD" clId="Web-{1A6F1233-9873-478C-9E3C-20ED66AA124E}" dt="2022-01-31T07:20:12.731" v="11"/>
          <ac:spMkLst>
            <pc:docMk/>
            <pc:sldMk cId="109857222" sldId="256"/>
            <ac:spMk id="18" creationId="{D472C551-D440-40DF-9260-BDB9AC40960A}"/>
          </ac:spMkLst>
        </pc:spChg>
        <pc:spChg chg="add del">
          <ac:chgData name="Srinivas Manjunath" userId="S::srinivas_manjunath@thbs.com::5a351b0c-a1c4-4234-b617-09b827a88f94" providerId="AD" clId="Web-{1A6F1233-9873-478C-9E3C-20ED66AA124E}" dt="2022-01-31T07:20:12.731" v="11"/>
          <ac:spMkLst>
            <pc:docMk/>
            <pc:sldMk cId="109857222" sldId="256"/>
            <ac:spMk id="19" creationId="{C39ADB8F-D187-49D7-BDCF-C1B6DC727068}"/>
          </ac:spMkLst>
        </pc:spChg>
        <pc:spChg chg="add del">
          <ac:chgData name="Srinivas Manjunath" userId="S::srinivas_manjunath@thbs.com::5a351b0c-a1c4-4234-b617-09b827a88f94" providerId="AD" clId="Web-{1A6F1233-9873-478C-9E3C-20ED66AA124E}" dt="2022-01-31T07:25:51.704" v="128"/>
          <ac:spMkLst>
            <pc:docMk/>
            <pc:sldMk cId="109857222" sldId="256"/>
            <ac:spMk id="23" creationId="{D04CF648-5CB3-49E4-BE34-8A0598901AE4}"/>
          </ac:spMkLst>
        </pc:spChg>
        <pc:spChg chg="add del">
          <ac:chgData name="Srinivas Manjunath" userId="S::srinivas_manjunath@thbs.com::5a351b0c-a1c4-4234-b617-09b827a88f94" providerId="AD" clId="Web-{1A6F1233-9873-478C-9E3C-20ED66AA124E}" dt="2022-01-31T07:25:51.704" v="128"/>
          <ac:spMkLst>
            <pc:docMk/>
            <pc:sldMk cId="109857222" sldId="256"/>
            <ac:spMk id="24" creationId="{669E559C-09DA-4586-86C9-F3C05D9A08C9}"/>
          </ac:spMkLst>
        </pc:spChg>
        <pc:spChg chg="add del">
          <ac:chgData name="Srinivas Manjunath" userId="S::srinivas_manjunath@thbs.com::5a351b0c-a1c4-4234-b617-09b827a88f94" providerId="AD" clId="Web-{1A6F1233-9873-478C-9E3C-20ED66AA124E}" dt="2022-01-31T07:25:51.704" v="128"/>
          <ac:spMkLst>
            <pc:docMk/>
            <pc:sldMk cId="109857222" sldId="256"/>
            <ac:spMk id="25" creationId="{87AA7ECE-DB5E-48B2-9EF4-7EEAF123BAB1}"/>
          </ac:spMkLst>
        </pc:spChg>
        <pc:spChg chg="add del">
          <ac:chgData name="Srinivas Manjunath" userId="S::srinivas_manjunath@thbs.com::5a351b0c-a1c4-4234-b617-09b827a88f94" providerId="AD" clId="Web-{1A6F1233-9873-478C-9E3C-20ED66AA124E}" dt="2022-01-31T07:25:51.704" v="128"/>
          <ac:spMkLst>
            <pc:docMk/>
            <pc:sldMk cId="109857222" sldId="256"/>
            <ac:spMk id="27" creationId="{454F422E-435A-4694-BE6E-B4968E7981A3}"/>
          </ac:spMkLst>
        </pc:spChg>
        <pc:spChg chg="add del">
          <ac:chgData name="Srinivas Manjunath" userId="S::srinivas_manjunath@thbs.com::5a351b0c-a1c4-4234-b617-09b827a88f94" providerId="AD" clId="Web-{1A6F1233-9873-478C-9E3C-20ED66AA124E}" dt="2022-01-31T07:25:51.704" v="128"/>
          <ac:spMkLst>
            <pc:docMk/>
            <pc:sldMk cId="109857222" sldId="256"/>
            <ac:spMk id="28" creationId="{8ADE9F60-E2BA-44E6-8C5B-A51B19292E3F}"/>
          </ac:spMkLst>
        </pc:spChg>
        <pc:spChg chg="add">
          <ac:chgData name="Srinivas Manjunath" userId="S::srinivas_manjunath@thbs.com::5a351b0c-a1c4-4234-b617-09b827a88f94" providerId="AD" clId="Web-{1A6F1233-9873-478C-9E3C-20ED66AA124E}" dt="2022-01-31T07:25:51.704" v="128"/>
          <ac:spMkLst>
            <pc:docMk/>
            <pc:sldMk cId="109857222" sldId="256"/>
            <ac:spMk id="35" creationId="{E2748806-3AF5-4078-830A-C1F26BF1B200}"/>
          </ac:spMkLst>
        </pc:spChg>
        <pc:spChg chg="add">
          <ac:chgData name="Srinivas Manjunath" userId="S::srinivas_manjunath@thbs.com::5a351b0c-a1c4-4234-b617-09b827a88f94" providerId="AD" clId="Web-{1A6F1233-9873-478C-9E3C-20ED66AA124E}" dt="2022-01-31T07:25:51.704" v="128"/>
          <ac:spMkLst>
            <pc:docMk/>
            <pc:sldMk cId="109857222" sldId="256"/>
            <ac:spMk id="37" creationId="{34FBEBF3-C941-4CB0-8AC2-3B50E1371BBF}"/>
          </ac:spMkLst>
        </pc:spChg>
        <pc:picChg chg="add del">
          <ac:chgData name="Srinivas Manjunath" userId="S::srinivas_manjunath@thbs.com::5a351b0c-a1c4-4234-b617-09b827a88f94" providerId="AD" clId="Web-{1A6F1233-9873-478C-9E3C-20ED66AA124E}" dt="2022-01-31T07:20:02.419" v="9"/>
          <ac:picMkLst>
            <pc:docMk/>
            <pc:sldMk cId="109857222" sldId="256"/>
            <ac:picMk id="4" creationId="{B40776DC-9550-49FE-902A-899831C68BE6}"/>
          </ac:picMkLst>
        </pc:picChg>
        <pc:picChg chg="add del">
          <ac:chgData name="Srinivas Manjunath" userId="S::srinivas_manjunath@thbs.com::5a351b0c-a1c4-4234-b617-09b827a88f94" providerId="AD" clId="Web-{1A6F1233-9873-478C-9E3C-20ED66AA124E}" dt="2022-01-31T07:20:12.731" v="11"/>
          <ac:picMkLst>
            <pc:docMk/>
            <pc:sldMk cId="109857222" sldId="256"/>
            <ac:picMk id="20" creationId="{9A2E13AA-13CC-40E5-87DA-BB7C4AE33140}"/>
          </ac:picMkLst>
        </pc:picChg>
        <pc:picChg chg="add mod ord">
          <ac:chgData name="Srinivas Manjunath" userId="S::srinivas_manjunath@thbs.com::5a351b0c-a1c4-4234-b617-09b827a88f94" providerId="AD" clId="Web-{1A6F1233-9873-478C-9E3C-20ED66AA124E}" dt="2022-01-31T07:25:51.704" v="128"/>
          <ac:picMkLst>
            <pc:docMk/>
            <pc:sldMk cId="109857222" sldId="256"/>
            <ac:picMk id="26" creationId="{D95722C9-E328-490B-9FAE-35D0BCF8DC76}"/>
          </ac:picMkLst>
        </pc:picChg>
        <pc:picChg chg="add del">
          <ac:chgData name="Srinivas Manjunath" userId="S::srinivas_manjunath@thbs.com::5a351b0c-a1c4-4234-b617-09b827a88f94" providerId="AD" clId="Web-{1A6F1233-9873-478C-9E3C-20ED66AA124E}" dt="2022-01-31T07:25:51.704" v="128"/>
          <ac:picMkLst>
            <pc:docMk/>
            <pc:sldMk cId="109857222" sldId="256"/>
            <ac:picMk id="29" creationId="{02430862-1B4A-470B-8AD3-780215B67392}"/>
          </ac:picMkLst>
        </pc:picChg>
        <pc:picChg chg="add del">
          <ac:chgData name="Srinivas Manjunath" userId="S::srinivas_manjunath@thbs.com::5a351b0c-a1c4-4234-b617-09b827a88f94" providerId="AD" clId="Web-{1A6F1233-9873-478C-9E3C-20ED66AA124E}" dt="2022-01-31T07:25:51.704" v="128"/>
          <ac:picMkLst>
            <pc:docMk/>
            <pc:sldMk cId="109857222" sldId="256"/>
            <ac:picMk id="30" creationId="{B168F1C9-4999-4AA2-A916-26FD968681D6}"/>
          </ac:picMkLst>
        </pc:picChg>
        <pc:cxnChg chg="add del">
          <ac:chgData name="Srinivas Manjunath" userId="S::srinivas_manjunath@thbs.com::5a351b0c-a1c4-4234-b617-09b827a88f94" providerId="AD" clId="Web-{1A6F1233-9873-478C-9E3C-20ED66AA124E}" dt="2022-01-31T07:20:02.419" v="9"/>
          <ac:cxnSpMkLst>
            <pc:docMk/>
            <pc:sldMk cId="109857222" sldId="256"/>
            <ac:cxnSpMk id="13" creationId="{97CC2FE6-3AD0-4131-B4BC-1F4D65E25E13}"/>
          </ac:cxnSpMkLst>
        </pc:cxnChg>
        <pc:cxnChg chg="add del">
          <ac:chgData name="Srinivas Manjunath" userId="S::srinivas_manjunath@thbs.com::5a351b0c-a1c4-4234-b617-09b827a88f94" providerId="AD" clId="Web-{1A6F1233-9873-478C-9E3C-20ED66AA124E}" dt="2022-01-31T07:20:12.731" v="11"/>
          <ac:cxnSpMkLst>
            <pc:docMk/>
            <pc:sldMk cId="109857222" sldId="256"/>
            <ac:cxnSpMk id="21" creationId="{56020367-4FD5-4596-8E10-C5F095CD8DBF}"/>
          </ac:cxnSpMkLst>
        </pc:cxnChg>
      </pc:sldChg>
      <pc:sldChg chg="new">
        <pc:chgData name="Srinivas Manjunath" userId="S::srinivas_manjunath@thbs.com::5a351b0c-a1c4-4234-b617-09b827a88f94" providerId="AD" clId="Web-{1A6F1233-9873-478C-9E3C-20ED66AA124E}" dt="2022-01-31T07:25:04.844" v="123"/>
        <pc:sldMkLst>
          <pc:docMk/>
          <pc:sldMk cId="1086370825" sldId="257"/>
        </pc:sldMkLst>
      </pc:sldChg>
      <pc:sldChg chg="new">
        <pc:chgData name="Srinivas Manjunath" userId="S::srinivas_manjunath@thbs.com::5a351b0c-a1c4-4234-b617-09b827a88f94" providerId="AD" clId="Web-{1A6F1233-9873-478C-9E3C-20ED66AA124E}" dt="2022-01-31T07:25:08.235" v="124"/>
        <pc:sldMkLst>
          <pc:docMk/>
          <pc:sldMk cId="333792543" sldId="258"/>
        </pc:sldMkLst>
      </pc:sldChg>
      <pc:sldChg chg="new">
        <pc:chgData name="Srinivas Manjunath" userId="S::srinivas_manjunath@thbs.com::5a351b0c-a1c4-4234-b617-09b827a88f94" providerId="AD" clId="Web-{1A6F1233-9873-478C-9E3C-20ED66AA124E}" dt="2022-01-31T07:25:10.610" v="125"/>
        <pc:sldMkLst>
          <pc:docMk/>
          <pc:sldMk cId="386894142" sldId="259"/>
        </pc:sldMkLst>
      </pc:sldChg>
      <pc:sldMasterChg chg="add del addSldLayout delSldLayout">
        <pc:chgData name="Srinivas Manjunath" userId="S::srinivas_manjunath@thbs.com::5a351b0c-a1c4-4234-b617-09b827a88f94" providerId="AD" clId="Web-{1A6F1233-9873-478C-9E3C-20ED66AA124E}" dt="2022-01-31T07:20:12.809" v="12"/>
        <pc:sldMasterMkLst>
          <pc:docMk/>
          <pc:sldMasterMk cId="2460954070" sldId="2147483660"/>
        </pc:sldMasterMkLst>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2385387890" sldId="2147483661"/>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949138452" sldId="2147483662"/>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2591524520" sldId="2147483663"/>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1203092039" sldId="2147483664"/>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3733172339" sldId="2147483665"/>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3210312558" sldId="2147483666"/>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3146388984" sldId="2147483667"/>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3171841454" sldId="2147483668"/>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1718958274" sldId="2147483669"/>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2202905451" sldId="2147483670"/>
          </pc:sldLayoutMkLst>
        </pc:sldLayoutChg>
        <pc:sldLayoutChg chg="add del">
          <pc:chgData name="Srinivas Manjunath" userId="S::srinivas_manjunath@thbs.com::5a351b0c-a1c4-4234-b617-09b827a88f94" providerId="AD" clId="Web-{1A6F1233-9873-478C-9E3C-20ED66AA124E}" dt="2022-01-31T07:20:12.809" v="12"/>
          <pc:sldLayoutMkLst>
            <pc:docMk/>
            <pc:sldMasterMk cId="2460954070" sldId="2147483660"/>
            <pc:sldLayoutMk cId="3479445657" sldId="2147483671"/>
          </pc:sldLayoutMkLst>
        </pc:sldLayoutChg>
      </pc:sldMasterChg>
      <pc:sldMasterChg chg="add del replId addSldLayout delSldLayout">
        <pc:chgData name="Srinivas Manjunath" userId="S::srinivas_manjunath@thbs.com::5a351b0c-a1c4-4234-b617-09b827a88f94" providerId="AD" clId="Web-{1A6F1233-9873-478C-9E3C-20ED66AA124E}" dt="2022-01-31T07:20:02.419" v="9"/>
        <pc:sldMasterMkLst>
          <pc:docMk/>
          <pc:sldMasterMk cId="2587778675" sldId="2147483672"/>
        </pc:sldMasterMkLst>
        <pc:sldLayoutChg chg="add del">
          <pc:chgData name="Srinivas Manjunath" userId="S::srinivas_manjunath@thbs.com::5a351b0c-a1c4-4234-b617-09b827a88f94" providerId="AD" clId="Web-{1A6F1233-9873-478C-9E3C-20ED66AA124E}" dt="2022-01-31T07:20:02.419" v="9"/>
          <pc:sldLayoutMkLst>
            <pc:docMk/>
            <pc:sldMasterMk cId="2587778675" sldId="2147483672"/>
            <pc:sldLayoutMk cId="3478585634" sldId="2147483673"/>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2847028806" sldId="2147483674"/>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3854414538" sldId="2147483675"/>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3093446794" sldId="2147483676"/>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6387048" sldId="2147483677"/>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3496686838" sldId="2147483678"/>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1428528868" sldId="2147483679"/>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1565049181" sldId="2147483680"/>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488061765" sldId="2147483681"/>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2115293541" sldId="2147483682"/>
          </pc:sldLayoutMkLst>
        </pc:sldLayoutChg>
        <pc:sldLayoutChg chg="add del replId">
          <pc:chgData name="Srinivas Manjunath" userId="S::srinivas_manjunath@thbs.com::5a351b0c-a1c4-4234-b617-09b827a88f94" providerId="AD" clId="Web-{1A6F1233-9873-478C-9E3C-20ED66AA124E}" dt="2022-01-31T07:20:02.419" v="9"/>
          <pc:sldLayoutMkLst>
            <pc:docMk/>
            <pc:sldMasterMk cId="2587778675" sldId="2147483672"/>
            <pc:sldLayoutMk cId="1167511982" sldId="2147483683"/>
          </pc:sldLayoutMkLst>
        </pc:sldLayoutChg>
      </pc:sldMasterChg>
      <pc:sldMasterChg chg="add del addSldLayout delSldLayout">
        <pc:chgData name="Srinivas Manjunath" userId="S::srinivas_manjunath@thbs.com::5a351b0c-a1c4-4234-b617-09b827a88f94" providerId="AD" clId="Web-{1A6F1233-9873-478C-9E3C-20ED66AA124E}" dt="2022-01-31T07:20:12.731" v="11"/>
        <pc:sldMasterMkLst>
          <pc:docMk/>
          <pc:sldMasterMk cId="3765659897" sldId="2147483685"/>
        </pc:sldMasterMkLst>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4255586664" sldId="2147483674"/>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2162652119" sldId="2147483675"/>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1515325259" sldId="2147483676"/>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3322833108" sldId="2147483677"/>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3872214892" sldId="2147483678"/>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15374627" sldId="2147483679"/>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1959508032" sldId="2147483680"/>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2729599454" sldId="2147483681"/>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460513512" sldId="2147483682"/>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3329561452" sldId="2147483683"/>
          </pc:sldLayoutMkLst>
        </pc:sldLayoutChg>
        <pc:sldLayoutChg chg="add del">
          <pc:chgData name="Srinivas Manjunath" userId="S::srinivas_manjunath@thbs.com::5a351b0c-a1c4-4234-b617-09b827a88f94" providerId="AD" clId="Web-{1A6F1233-9873-478C-9E3C-20ED66AA124E}" dt="2022-01-31T07:20:12.731" v="11"/>
          <pc:sldLayoutMkLst>
            <pc:docMk/>
            <pc:sldMasterMk cId="3765659897" sldId="2147483685"/>
            <pc:sldLayoutMk cId="967849817" sldId="2147483684"/>
          </pc:sldLayoutMkLst>
        </pc:sldLayoutChg>
      </pc:sldMasterChg>
      <pc:sldMasterChg chg="add addSldLayout">
        <pc:chgData name="Srinivas Manjunath" userId="S::srinivas_manjunath@thbs.com::5a351b0c-a1c4-4234-b617-09b827a88f94" providerId="AD" clId="Web-{1A6F1233-9873-478C-9E3C-20ED66AA124E}" dt="2022-01-31T07:20:12.809" v="12"/>
        <pc:sldMasterMkLst>
          <pc:docMk/>
          <pc:sldMasterMk cId="272105292" sldId="2147483724"/>
        </pc:sldMasterMkLst>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818471530" sldId="2147483713"/>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2338762384" sldId="2147483714"/>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2165084541" sldId="2147483715"/>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1096238905" sldId="2147483716"/>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4147932704" sldId="2147483717"/>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3673833072" sldId="2147483718"/>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1176672271" sldId="2147483719"/>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2340436909" sldId="2147483720"/>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504057876" sldId="2147483721"/>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4102403854" sldId="2147483722"/>
          </pc:sldLayoutMkLst>
        </pc:sldLayoutChg>
        <pc:sldLayoutChg chg="add">
          <pc:chgData name="Srinivas Manjunath" userId="S::srinivas_manjunath@thbs.com::5a351b0c-a1c4-4234-b617-09b827a88f94" providerId="AD" clId="Web-{1A6F1233-9873-478C-9E3C-20ED66AA124E}" dt="2022-01-31T07:20:12.809" v="12"/>
          <pc:sldLayoutMkLst>
            <pc:docMk/>
            <pc:sldMasterMk cId="272105292" sldId="2147483724"/>
            <pc:sldLayoutMk cId="3284151624" sldId="2147483723"/>
          </pc:sldLayoutMkLst>
        </pc:sldLayoutChg>
      </pc:sldMasterChg>
    </pc:docChg>
  </pc:docChgLst>
  <pc:docChgLst>
    <pc:chgData name="Veera Bugide" userId="S::veera_bugide@thbs.com::6632a622-d76a-4069-9a12-9c2f08f9dc10" providerId="AD" clId="Web-{9225E4BC-68A0-4226-B6C0-EC9F267E8DA0}"/>
    <pc:docChg chg="modSld">
      <pc:chgData name="Veera Bugide" userId="S::veera_bugide@thbs.com::6632a622-d76a-4069-9a12-9c2f08f9dc10" providerId="AD" clId="Web-{9225E4BC-68A0-4226-B6C0-EC9F267E8DA0}" dt="2022-02-02T07:54:26.251" v="1" actId="20577"/>
      <pc:docMkLst>
        <pc:docMk/>
      </pc:docMkLst>
      <pc:sldChg chg="modSp">
        <pc:chgData name="Veera Bugide" userId="S::veera_bugide@thbs.com::6632a622-d76a-4069-9a12-9c2f08f9dc10" providerId="AD" clId="Web-{9225E4BC-68A0-4226-B6C0-EC9F267E8DA0}" dt="2022-02-02T07:54:26.251" v="1" actId="20577"/>
        <pc:sldMkLst>
          <pc:docMk/>
          <pc:sldMk cId="386894142" sldId="259"/>
        </pc:sldMkLst>
        <pc:spChg chg="mod">
          <ac:chgData name="Veera Bugide" userId="S::veera_bugide@thbs.com::6632a622-d76a-4069-9a12-9c2f08f9dc10" providerId="AD" clId="Web-{9225E4BC-68A0-4226-B6C0-EC9F267E8DA0}" dt="2022-02-02T07:54:26.251" v="1" actId="20577"/>
          <ac:spMkLst>
            <pc:docMk/>
            <pc:sldMk cId="386894142" sldId="259"/>
            <ac:spMk id="3" creationId="{30A17AD3-091C-4CF0-8897-55068471A8B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96238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0405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02403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47932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73833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76672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4043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1847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38762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6508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2/1/2022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84151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lIns="109728" tIns="109728" rIns="109728" bIns="91440" anchor="ctr"/>
          <a:lstStyle>
            <a:lvl1pPr algn="l">
              <a:defRPr sz="1000" spc="100">
                <a:solidFill>
                  <a:schemeClr val="tx1"/>
                </a:solidFill>
              </a:defRPr>
            </a:lvl1pPr>
          </a:lstStyle>
          <a:p>
            <a:fld id="{3657AA7F-BE72-4467-897E-7A302F46504F}" type="datetimeFigureOut">
              <a:rPr lang="en-US" smtClean="0"/>
              <a:pPr/>
              <a:t>2/1/2022</a:t>
            </a:fld>
            <a:endParaRPr lang="en-US"/>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lIns="109728" tIns="109728" rIns="109728" bIns="91440" anchor="ctr"/>
          <a:lstStyle>
            <a:lvl1pPr algn="ctr">
              <a:defRPr sz="1000" spc="1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lIns="109728" tIns="109728" rIns="109728" bIns="91440" anchor="ctr"/>
          <a:lstStyle>
            <a:lvl1pPr algn="r">
              <a:defRPr sz="1000" spc="100">
                <a:solidFill>
                  <a:schemeClr val="tx1"/>
                </a:solidFill>
              </a:defRPr>
            </a:lvl1pPr>
          </a:lstStyle>
          <a:p>
            <a:fld id="{35747434-7036-48DB-A148-6B3D8EE75CDA}" type="slidenum">
              <a:rPr lang="en-US" smtClean="0"/>
              <a:pPr/>
              <a:t>‹#›</a:t>
            </a:fld>
            <a:endParaRPr lang="en-US"/>
          </a:p>
        </p:txBody>
      </p:sp>
    </p:spTree>
    <p:extLst>
      <p:ext uri="{BB962C8B-B14F-4D97-AF65-F5344CB8AC3E}">
        <p14:creationId xmlns:p14="http://schemas.microsoft.com/office/powerpoint/2010/main" val="272105292"/>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3" r:id="rId6"/>
    <p:sldLayoutId id="2147483714" r:id="rId7"/>
    <p:sldLayoutId id="2147483715" r:id="rId8"/>
    <p:sldLayoutId id="2147483723" r:id="rId9"/>
    <p:sldLayoutId id="2147483721" r:id="rId10"/>
    <p:sldLayoutId id="2147483722" r:id="rId11"/>
  </p:sldLayoutIdLst>
  <p:txStyles>
    <p:titleStyle>
      <a:lvl1pPr algn="l" defTabSz="914400" rtl="0" eaLnBrk="1" latinLnBrk="0" hangingPunct="1">
        <a:lnSpc>
          <a:spcPct val="110000"/>
        </a:lnSpc>
        <a:spcBef>
          <a:spcPct val="0"/>
        </a:spcBef>
        <a:buNone/>
        <a:defRPr sz="5400" b="1" kern="1200" spc="12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Clr>
          <a:schemeClr val="accent1">
            <a:lumMod val="60000"/>
            <a:lumOff val="40000"/>
          </a:schemeClr>
        </a:buClr>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5000"/>
        </a:lnSpc>
        <a:spcBef>
          <a:spcPts val="500"/>
        </a:spcBef>
        <a:buClr>
          <a:schemeClr val="accent1">
            <a:lumMod val="60000"/>
            <a:lumOff val="40000"/>
          </a:schemeClr>
        </a:buClr>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5000"/>
        </a:lnSpc>
        <a:spcBef>
          <a:spcPts val="500"/>
        </a:spcBef>
        <a:buClr>
          <a:schemeClr val="accent1">
            <a:lumMod val="60000"/>
            <a:lumOff val="40000"/>
          </a:schemeClr>
        </a:buClr>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5000"/>
        </a:lnSpc>
        <a:spcBef>
          <a:spcPts val="500"/>
        </a:spcBef>
        <a:buClr>
          <a:schemeClr val="accent1">
            <a:lumMod val="60000"/>
            <a:lumOff val="40000"/>
          </a:schemeClr>
        </a:buClr>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5000"/>
        </a:lnSpc>
        <a:spcBef>
          <a:spcPts val="500"/>
        </a:spcBef>
        <a:buClr>
          <a:schemeClr val="accent1">
            <a:lumMod val="60000"/>
            <a:lumOff val="40000"/>
          </a:schemeClr>
        </a:buClr>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6" name="Picture 3">
            <a:extLst>
              <a:ext uri="{FF2B5EF4-FFF2-40B4-BE49-F238E27FC236}">
                <a16:creationId xmlns:a16="http://schemas.microsoft.com/office/drawing/2014/main" id="{D95722C9-E328-490B-9FAE-35D0BCF8DC76}"/>
              </a:ext>
            </a:extLst>
          </p:cNvPr>
          <p:cNvPicPr>
            <a:picLocks noChangeAspect="1"/>
          </p:cNvPicPr>
          <p:nvPr/>
        </p:nvPicPr>
        <p:blipFill rotWithShape="1">
          <a:blip r:embed="rId2">
            <a:alphaModFix/>
          </a:blip>
          <a:srcRect t="11649" b="4396"/>
          <a:stretch/>
        </p:blipFill>
        <p:spPr>
          <a:xfrm>
            <a:off x="20" y="10"/>
            <a:ext cx="12191980" cy="6857990"/>
          </a:xfrm>
          <a:prstGeom prst="rect">
            <a:avLst/>
          </a:prstGeom>
        </p:spPr>
      </p:pic>
      <p:sp>
        <p:nvSpPr>
          <p:cNvPr id="37" name="Rectangle 3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659718" y="565846"/>
            <a:ext cx="5770281" cy="3617644"/>
          </a:xfrm>
        </p:spPr>
        <p:txBody>
          <a:bodyPr vert="horz" lIns="91440" tIns="45720" rIns="91440" bIns="45720" rtlCol="0" anchor="b">
            <a:normAutofit/>
          </a:bodyPr>
          <a:lstStyle/>
          <a:p>
            <a:pPr algn="r">
              <a:lnSpc>
                <a:spcPct val="90000"/>
              </a:lnSpc>
            </a:pPr>
            <a:r>
              <a:rPr lang="en-US" sz="6000">
                <a:solidFill>
                  <a:srgbClr val="FFFFFF"/>
                </a:solidFill>
              </a:rPr>
              <a:t>Group-C</a:t>
            </a:r>
          </a:p>
        </p:txBody>
      </p:sp>
      <p:sp>
        <p:nvSpPr>
          <p:cNvPr id="3" name="Subtitle 2"/>
          <p:cNvSpPr>
            <a:spLocks noGrp="1"/>
          </p:cNvSpPr>
          <p:nvPr>
            <p:ph type="subTitle" idx="1"/>
          </p:nvPr>
        </p:nvSpPr>
        <p:spPr>
          <a:xfrm>
            <a:off x="5659718" y="4456144"/>
            <a:ext cx="5770281" cy="1327420"/>
          </a:xfrm>
        </p:spPr>
        <p:txBody>
          <a:bodyPr vert="horz" lIns="91440" tIns="45720" rIns="91440" bIns="45720" rtlCol="0" anchor="t">
            <a:normAutofit/>
          </a:bodyPr>
          <a:lstStyle/>
          <a:p>
            <a:pPr algn="r">
              <a:lnSpc>
                <a:spcPct val="90000"/>
              </a:lnSpc>
            </a:pPr>
            <a:r>
              <a:rPr lang="en-US" sz="2200" b="1">
                <a:solidFill>
                  <a:srgbClr val="FFFFFF"/>
                </a:solidFill>
              </a:rPr>
              <a:t>React Project-Auto-Mobile Application</a:t>
            </a:r>
          </a:p>
        </p:txBody>
      </p:sp>
      <p:sp>
        <p:nvSpPr>
          <p:cNvPr id="5" name="TextBox 4">
            <a:extLst>
              <a:ext uri="{FF2B5EF4-FFF2-40B4-BE49-F238E27FC236}">
                <a16:creationId xmlns:a16="http://schemas.microsoft.com/office/drawing/2014/main" id="{991C19DB-878B-4100-BBC8-ACEDDC646260}"/>
              </a:ext>
            </a:extLst>
          </p:cNvPr>
          <p:cNvSpPr txBox="1"/>
          <p:nvPr/>
        </p:nvSpPr>
        <p:spPr>
          <a:xfrm>
            <a:off x="117764" y="3235037"/>
            <a:ext cx="4555836" cy="3431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sz="3200" b="1">
              <a:ea typeface="Yu Gothic"/>
            </a:endParaRPr>
          </a:p>
          <a:p>
            <a:pPr>
              <a:spcAft>
                <a:spcPts val="600"/>
              </a:spcAft>
            </a:pPr>
            <a:endParaRPr lang="en-US" sz="3200" b="1">
              <a:ea typeface="Yu Gothic"/>
            </a:endParaRPr>
          </a:p>
          <a:p>
            <a:pPr>
              <a:spcAft>
                <a:spcPts val="600"/>
              </a:spcAft>
            </a:pPr>
            <a:r>
              <a:rPr lang="en-US" sz="3200" b="1">
                <a:ea typeface="Yu Gothic"/>
              </a:rPr>
              <a:t>Srinivas Manjunath</a:t>
            </a:r>
            <a:endParaRPr lang="en-US">
              <a:ea typeface="Yu Gothic"/>
            </a:endParaRPr>
          </a:p>
          <a:p>
            <a:pPr>
              <a:spcAft>
                <a:spcPts val="600"/>
              </a:spcAft>
            </a:pPr>
            <a:r>
              <a:rPr lang="en-US" sz="3200" b="1">
                <a:ea typeface="Yu Gothic"/>
              </a:rPr>
              <a:t>Suresh Srinivas</a:t>
            </a:r>
          </a:p>
          <a:p>
            <a:pPr>
              <a:spcAft>
                <a:spcPts val="600"/>
              </a:spcAft>
            </a:pPr>
            <a:r>
              <a:rPr lang="en-US" sz="3200" b="1">
                <a:ea typeface="Yu Gothic"/>
              </a:rPr>
              <a:t>Veera </a:t>
            </a:r>
            <a:r>
              <a:rPr lang="en-US" sz="3200" b="1" err="1">
                <a:ea typeface="Yu Gothic"/>
              </a:rPr>
              <a:t>Bugide</a:t>
            </a:r>
            <a:endParaRPr lang="en-US" sz="3200" b="1">
              <a:ea typeface="Yu Gothic"/>
            </a:endParaRPr>
          </a:p>
          <a:p>
            <a:pPr>
              <a:spcAft>
                <a:spcPts val="600"/>
              </a:spcAft>
            </a:pPr>
            <a:r>
              <a:rPr lang="en-US" sz="3200" b="1" err="1">
                <a:ea typeface="Yu Gothic"/>
              </a:rPr>
              <a:t>Ramappagari</a:t>
            </a:r>
            <a:r>
              <a:rPr lang="en-US" sz="3200" b="1">
                <a:ea typeface="Yu Gothic"/>
              </a:rPr>
              <a:t> Kumar</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2DB5A-5AA0-4E7E-94AB-AD20F02CA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13" name="Rectangle 12">
            <a:extLst>
              <a:ext uri="{FF2B5EF4-FFF2-40B4-BE49-F238E27FC236}">
                <a16:creationId xmlns:a16="http://schemas.microsoft.com/office/drawing/2014/main" id="{3CE74505-85B7-4C6D-8066-30E306CB8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15" name="Rectangle 14">
            <a:extLst>
              <a:ext uri="{FF2B5EF4-FFF2-40B4-BE49-F238E27FC236}">
                <a16:creationId xmlns:a16="http://schemas.microsoft.com/office/drawing/2014/main" id="{F518D20D-5F05-49C3-8900-68783F8AC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7" name="Rectangle 16">
            <a:extLst>
              <a:ext uri="{FF2B5EF4-FFF2-40B4-BE49-F238E27FC236}">
                <a16:creationId xmlns:a16="http://schemas.microsoft.com/office/drawing/2014/main" id="{FF50CA5B-2FF8-43D9-B7D8-3BDE1BFD3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987D587A-D35C-4018-8E12-24DC0B01AD9E}"/>
              </a:ext>
            </a:extLst>
          </p:cNvPr>
          <p:cNvSpPr>
            <a:spLocks noGrp="1"/>
          </p:cNvSpPr>
          <p:nvPr>
            <p:ph type="title"/>
          </p:nvPr>
        </p:nvSpPr>
        <p:spPr>
          <a:xfrm>
            <a:off x="777240" y="1122363"/>
            <a:ext cx="4347082" cy="2387600"/>
          </a:xfrm>
        </p:spPr>
        <p:txBody>
          <a:bodyPr vert="horz" lIns="91440" tIns="45720" rIns="91440" bIns="45720" rtlCol="0" anchor="b">
            <a:normAutofit/>
          </a:bodyPr>
          <a:lstStyle/>
          <a:p>
            <a:pPr>
              <a:lnSpc>
                <a:spcPct val="90000"/>
              </a:lnSpc>
            </a:pPr>
            <a:r>
              <a:rPr lang="en-US">
                <a:latin typeface="Times New Roman"/>
                <a:ea typeface="Yu Gothic"/>
                <a:cs typeface="Times New Roman"/>
              </a:rPr>
              <a:t>Product Page</a:t>
            </a:r>
            <a:endParaRPr lang="en-US">
              <a:latin typeface="Times New Roman"/>
              <a:cs typeface="Times New Roman"/>
            </a:endParaRPr>
          </a:p>
        </p:txBody>
      </p:sp>
      <p:sp>
        <p:nvSpPr>
          <p:cNvPr id="19" name="Rectangle 18">
            <a:extLst>
              <a:ext uri="{FF2B5EF4-FFF2-40B4-BE49-F238E27FC236}">
                <a16:creationId xmlns:a16="http://schemas.microsoft.com/office/drawing/2014/main" id="{421A1E60-9477-4E7A-A6B2-63B329C81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86385846-079F-4A91-9E29-73273C49EBBA}"/>
              </a:ext>
            </a:extLst>
          </p:cNvPr>
          <p:cNvPicPr>
            <a:picLocks noGrp="1" noChangeAspect="1"/>
          </p:cNvPicPr>
          <p:nvPr>
            <p:ph idx="1"/>
          </p:nvPr>
        </p:nvPicPr>
        <p:blipFill>
          <a:blip r:embed="rId2"/>
          <a:stretch>
            <a:fillRect/>
          </a:stretch>
        </p:blipFill>
        <p:spPr>
          <a:xfrm>
            <a:off x="5821119" y="639880"/>
            <a:ext cx="5888959" cy="5579788"/>
          </a:xfrm>
          <a:prstGeom prst="rect">
            <a:avLst/>
          </a:prstGeom>
        </p:spPr>
      </p:pic>
    </p:spTree>
    <p:extLst>
      <p:ext uri="{BB962C8B-B14F-4D97-AF65-F5344CB8AC3E}">
        <p14:creationId xmlns:p14="http://schemas.microsoft.com/office/powerpoint/2010/main" val="4138244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D62DB5A-5AA0-4E7E-94AB-AD20F02CA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2" name="Rectangle 21">
            <a:extLst>
              <a:ext uri="{FF2B5EF4-FFF2-40B4-BE49-F238E27FC236}">
                <a16:creationId xmlns:a16="http://schemas.microsoft.com/office/drawing/2014/main" id="{0F086ECE-EF43-4B07-9DD0-59679471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24" name="Rectangle 23">
            <a:extLst>
              <a:ext uri="{FF2B5EF4-FFF2-40B4-BE49-F238E27FC236}">
                <a16:creationId xmlns:a16="http://schemas.microsoft.com/office/drawing/2014/main" id="{3CE74505-85B7-4C6D-8066-30E306CB8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26" name="Rectangle 25">
            <a:extLst>
              <a:ext uri="{FF2B5EF4-FFF2-40B4-BE49-F238E27FC236}">
                <a16:creationId xmlns:a16="http://schemas.microsoft.com/office/drawing/2014/main" id="{F518D20D-5F05-49C3-8900-68783F8AC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8" name="Rectangle 27">
            <a:extLst>
              <a:ext uri="{FF2B5EF4-FFF2-40B4-BE49-F238E27FC236}">
                <a16:creationId xmlns:a16="http://schemas.microsoft.com/office/drawing/2014/main" id="{FF50CA5B-2FF8-43D9-B7D8-3BDE1BFD3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1234B2E-BDD7-4FB0-877C-BC11A8096B2B}"/>
              </a:ext>
            </a:extLst>
          </p:cNvPr>
          <p:cNvSpPr>
            <a:spLocks noGrp="1"/>
          </p:cNvSpPr>
          <p:nvPr>
            <p:ph type="title"/>
          </p:nvPr>
        </p:nvSpPr>
        <p:spPr>
          <a:xfrm>
            <a:off x="777240" y="1122363"/>
            <a:ext cx="4347082" cy="2387600"/>
          </a:xfrm>
        </p:spPr>
        <p:txBody>
          <a:bodyPr vert="horz" lIns="91440" tIns="45720" rIns="91440" bIns="45720" rtlCol="0" anchor="b">
            <a:normAutofit/>
          </a:bodyPr>
          <a:lstStyle/>
          <a:p>
            <a:pPr>
              <a:lnSpc>
                <a:spcPct val="90000"/>
              </a:lnSpc>
            </a:pPr>
            <a:r>
              <a:rPr lang="en-US">
                <a:latin typeface="Times New Roman"/>
                <a:cs typeface="Times New Roman"/>
              </a:rPr>
              <a:t>Cart Page</a:t>
            </a:r>
          </a:p>
        </p:txBody>
      </p:sp>
      <p:sp>
        <p:nvSpPr>
          <p:cNvPr id="30" name="Rectangle 29">
            <a:extLst>
              <a:ext uri="{FF2B5EF4-FFF2-40B4-BE49-F238E27FC236}">
                <a16:creationId xmlns:a16="http://schemas.microsoft.com/office/drawing/2014/main" id="{421A1E60-9477-4E7A-A6B2-63B329C81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10;&#10;Description automatically generated">
            <a:extLst>
              <a:ext uri="{FF2B5EF4-FFF2-40B4-BE49-F238E27FC236}">
                <a16:creationId xmlns:a16="http://schemas.microsoft.com/office/drawing/2014/main" id="{40A42218-5CC3-49E9-AA9E-C1382C6EFD95}"/>
              </a:ext>
            </a:extLst>
          </p:cNvPr>
          <p:cNvPicPr>
            <a:picLocks noChangeAspect="1"/>
          </p:cNvPicPr>
          <p:nvPr/>
        </p:nvPicPr>
        <p:blipFill>
          <a:blip r:embed="rId2"/>
          <a:stretch>
            <a:fillRect/>
          </a:stretch>
        </p:blipFill>
        <p:spPr>
          <a:xfrm>
            <a:off x="5821119" y="1574752"/>
            <a:ext cx="5888959" cy="3710043"/>
          </a:xfrm>
          <a:prstGeom prst="rect">
            <a:avLst/>
          </a:prstGeom>
        </p:spPr>
      </p:pic>
    </p:spTree>
    <p:extLst>
      <p:ext uri="{BB962C8B-B14F-4D97-AF65-F5344CB8AC3E}">
        <p14:creationId xmlns:p14="http://schemas.microsoft.com/office/powerpoint/2010/main" val="2289018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62DB5A-5AA0-4E7E-94AB-AD20F02CA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2" name="Rectangle 11">
            <a:extLst>
              <a:ext uri="{FF2B5EF4-FFF2-40B4-BE49-F238E27FC236}">
                <a16:creationId xmlns:a16="http://schemas.microsoft.com/office/drawing/2014/main" id="{0F086ECE-EF43-4B07-9DD0-59679471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14" name="Rectangle 13">
            <a:extLst>
              <a:ext uri="{FF2B5EF4-FFF2-40B4-BE49-F238E27FC236}">
                <a16:creationId xmlns:a16="http://schemas.microsoft.com/office/drawing/2014/main" id="{3CE74505-85B7-4C6D-8066-30E306CB8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16" name="Rectangle 15">
            <a:extLst>
              <a:ext uri="{FF2B5EF4-FFF2-40B4-BE49-F238E27FC236}">
                <a16:creationId xmlns:a16="http://schemas.microsoft.com/office/drawing/2014/main" id="{F518D20D-5F05-49C3-8900-68783F8AC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8" name="Rectangle 17">
            <a:extLst>
              <a:ext uri="{FF2B5EF4-FFF2-40B4-BE49-F238E27FC236}">
                <a16:creationId xmlns:a16="http://schemas.microsoft.com/office/drawing/2014/main" id="{FF50CA5B-2FF8-43D9-B7D8-3BDE1BFD3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709006A0-BC19-4A3C-B68D-E80E05F46E58}"/>
              </a:ext>
            </a:extLst>
          </p:cNvPr>
          <p:cNvSpPr>
            <a:spLocks noGrp="1"/>
          </p:cNvSpPr>
          <p:nvPr>
            <p:ph type="title"/>
          </p:nvPr>
        </p:nvSpPr>
        <p:spPr>
          <a:xfrm>
            <a:off x="777240" y="1122363"/>
            <a:ext cx="4347082" cy="2387600"/>
          </a:xfrm>
        </p:spPr>
        <p:txBody>
          <a:bodyPr vert="horz" lIns="91440" tIns="45720" rIns="91440" bIns="45720" rtlCol="0" anchor="b">
            <a:normAutofit/>
          </a:bodyPr>
          <a:lstStyle/>
          <a:p>
            <a:pPr>
              <a:lnSpc>
                <a:spcPct val="90000"/>
              </a:lnSpc>
            </a:pPr>
            <a:r>
              <a:rPr lang="en-US">
                <a:latin typeface="Times New Roman"/>
                <a:cs typeface="Times New Roman"/>
              </a:rPr>
              <a:t>Payment Page</a:t>
            </a:r>
          </a:p>
        </p:txBody>
      </p:sp>
      <p:sp>
        <p:nvSpPr>
          <p:cNvPr id="20" name="Rectangle 19">
            <a:extLst>
              <a:ext uri="{FF2B5EF4-FFF2-40B4-BE49-F238E27FC236}">
                <a16:creationId xmlns:a16="http://schemas.microsoft.com/office/drawing/2014/main" id="{421A1E60-9477-4E7A-A6B2-63B329C81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website&#10;&#10;Description automatically generated">
            <a:extLst>
              <a:ext uri="{FF2B5EF4-FFF2-40B4-BE49-F238E27FC236}">
                <a16:creationId xmlns:a16="http://schemas.microsoft.com/office/drawing/2014/main" id="{9D3519DD-7642-4273-AEE0-D299A24B780D}"/>
              </a:ext>
            </a:extLst>
          </p:cNvPr>
          <p:cNvPicPr>
            <a:picLocks noGrp="1" noChangeAspect="1"/>
          </p:cNvPicPr>
          <p:nvPr>
            <p:ph idx="1"/>
          </p:nvPr>
        </p:nvPicPr>
        <p:blipFill>
          <a:blip r:embed="rId2"/>
          <a:stretch>
            <a:fillRect/>
          </a:stretch>
        </p:blipFill>
        <p:spPr>
          <a:xfrm>
            <a:off x="5821119" y="1226436"/>
            <a:ext cx="5888959" cy="4193316"/>
          </a:xfrm>
          <a:prstGeom prst="rect">
            <a:avLst/>
          </a:prstGeom>
        </p:spPr>
      </p:pic>
    </p:spTree>
    <p:extLst>
      <p:ext uri="{BB962C8B-B14F-4D97-AF65-F5344CB8AC3E}">
        <p14:creationId xmlns:p14="http://schemas.microsoft.com/office/powerpoint/2010/main" val="2446632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3" name="Rectangle 12">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9527E41B-C7A6-49B3-B892-BD328B214EA4}"/>
              </a:ext>
            </a:extLst>
          </p:cNvPr>
          <p:cNvSpPr>
            <a:spLocks noGrp="1"/>
          </p:cNvSpPr>
          <p:nvPr>
            <p:ph type="title"/>
          </p:nvPr>
        </p:nvSpPr>
        <p:spPr>
          <a:xfrm>
            <a:off x="1143000" y="1264920"/>
            <a:ext cx="4459295" cy="1812537"/>
          </a:xfrm>
        </p:spPr>
        <p:txBody>
          <a:bodyPr anchor="b">
            <a:normAutofit/>
          </a:bodyPr>
          <a:lstStyle/>
          <a:p>
            <a:r>
              <a:rPr lang="en-US" sz="4800">
                <a:latin typeface="Times New Roman"/>
                <a:ea typeface="Yu Gothic"/>
                <a:cs typeface="Times New Roman"/>
              </a:rPr>
              <a:t>Admin Page</a:t>
            </a:r>
            <a:endParaRPr lang="en-US" sz="4800">
              <a:latin typeface="Times New Roman"/>
              <a:cs typeface="Times New Roman"/>
            </a:endParaRPr>
          </a:p>
        </p:txBody>
      </p:sp>
      <p:sp>
        <p:nvSpPr>
          <p:cNvPr id="15" name="Rectangle 14">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8262AB7-825A-4C9B-BC5B-BED8ADD04ED3}"/>
              </a:ext>
            </a:extLst>
          </p:cNvPr>
          <p:cNvPicPr>
            <a:picLocks noChangeAspect="1"/>
          </p:cNvPicPr>
          <p:nvPr/>
        </p:nvPicPr>
        <p:blipFill rotWithShape="1">
          <a:blip r:embed="rId2"/>
          <a:srcRect l="26118" r="27632" b="-1"/>
          <a:stretch/>
        </p:blipFill>
        <p:spPr>
          <a:xfrm>
            <a:off x="5821119" y="493987"/>
            <a:ext cx="5888959" cy="5888959"/>
          </a:xfrm>
          <a:prstGeom prst="rect">
            <a:avLst/>
          </a:prstGeom>
        </p:spPr>
      </p:pic>
    </p:spTree>
    <p:extLst>
      <p:ext uri="{BB962C8B-B14F-4D97-AF65-F5344CB8AC3E}">
        <p14:creationId xmlns:p14="http://schemas.microsoft.com/office/powerpoint/2010/main" val="3096689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3" name="Rectangle 12">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3250434E-A394-4DC6-92CA-8E856205D5F1}"/>
              </a:ext>
            </a:extLst>
          </p:cNvPr>
          <p:cNvSpPr>
            <a:spLocks noGrp="1"/>
          </p:cNvSpPr>
          <p:nvPr>
            <p:ph type="title"/>
          </p:nvPr>
        </p:nvSpPr>
        <p:spPr>
          <a:xfrm>
            <a:off x="1000760" y="1518920"/>
            <a:ext cx="4459295" cy="1812537"/>
          </a:xfrm>
        </p:spPr>
        <p:txBody>
          <a:bodyPr anchor="b">
            <a:normAutofit/>
          </a:bodyPr>
          <a:lstStyle/>
          <a:p>
            <a:r>
              <a:rPr lang="en-US" sz="4400">
                <a:latin typeface="Times New Roman"/>
                <a:ea typeface="Yu Gothic"/>
                <a:cs typeface="Times New Roman"/>
              </a:rPr>
              <a:t>Add Product</a:t>
            </a:r>
            <a:endParaRPr lang="en-US" sz="4400">
              <a:latin typeface="Times New Roman"/>
              <a:cs typeface="Times New Roman"/>
            </a:endParaRPr>
          </a:p>
        </p:txBody>
      </p:sp>
      <p:sp>
        <p:nvSpPr>
          <p:cNvPr id="15" name="Rectangle 14">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83C9BCC8-E2F0-4E59-B4E5-1631E7FE2657}"/>
              </a:ext>
            </a:extLst>
          </p:cNvPr>
          <p:cNvPicPr>
            <a:picLocks noChangeAspect="1"/>
          </p:cNvPicPr>
          <p:nvPr/>
        </p:nvPicPr>
        <p:blipFill rotWithShape="1">
          <a:blip r:embed="rId2"/>
          <a:srcRect l="22767" r="21484"/>
          <a:stretch/>
        </p:blipFill>
        <p:spPr>
          <a:xfrm>
            <a:off x="5821119" y="493987"/>
            <a:ext cx="5888959" cy="5888959"/>
          </a:xfrm>
          <a:prstGeom prst="rect">
            <a:avLst/>
          </a:prstGeom>
        </p:spPr>
      </p:pic>
    </p:spTree>
    <p:extLst>
      <p:ext uri="{BB962C8B-B14F-4D97-AF65-F5344CB8AC3E}">
        <p14:creationId xmlns:p14="http://schemas.microsoft.com/office/powerpoint/2010/main" val="33016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62DB5A-5AA0-4E7E-94AB-AD20F02CA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13" name="Rectangle 12">
            <a:extLst>
              <a:ext uri="{FF2B5EF4-FFF2-40B4-BE49-F238E27FC236}">
                <a16:creationId xmlns:a16="http://schemas.microsoft.com/office/drawing/2014/main" id="{2BAF6C38-492C-4EA2-9BD9-B3CCDF422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useBgFill="1">
        <p:nvSpPr>
          <p:cNvPr id="15" name="Rectangle 14">
            <a:extLst>
              <a:ext uri="{FF2B5EF4-FFF2-40B4-BE49-F238E27FC236}">
                <a16:creationId xmlns:a16="http://schemas.microsoft.com/office/drawing/2014/main" id="{F518D20D-5F05-49C3-8900-68783F8AC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7" name="Rectangle 16">
            <a:extLst>
              <a:ext uri="{FF2B5EF4-FFF2-40B4-BE49-F238E27FC236}">
                <a16:creationId xmlns:a16="http://schemas.microsoft.com/office/drawing/2014/main" id="{1353AC7E-BE36-498F-B913-D98A4EB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0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9" name="Rectangle 18">
            <a:extLst>
              <a:ext uri="{FF2B5EF4-FFF2-40B4-BE49-F238E27FC236}">
                <a16:creationId xmlns:a16="http://schemas.microsoft.com/office/drawing/2014/main" id="{5D9E7B14-27A3-4DB8-A930-FA828557B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0"/>
            <a:ext cx="3429000" cy="3429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524C8-274D-47CB-976D-3DB683F96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3427200"/>
            <a:ext cx="3429000" cy="343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669EAC72-9F82-48BA-A481-E726A3E857CA}"/>
              </a:ext>
            </a:extLst>
          </p:cNvPr>
          <p:cNvPicPr>
            <a:picLocks noGrp="1" noChangeAspect="1"/>
          </p:cNvPicPr>
          <p:nvPr>
            <p:ph idx="1"/>
          </p:nvPr>
        </p:nvPicPr>
        <p:blipFill rotWithShape="1">
          <a:blip r:embed="rId2"/>
          <a:srcRect l="11761" r="1" b="1"/>
          <a:stretch/>
        </p:blipFill>
        <p:spPr>
          <a:xfrm>
            <a:off x="779231" y="1507513"/>
            <a:ext cx="10369377" cy="5082494"/>
          </a:xfrm>
          <a:prstGeom prst="rect">
            <a:avLst/>
          </a:prstGeom>
        </p:spPr>
      </p:pic>
      <p:sp>
        <p:nvSpPr>
          <p:cNvPr id="5" name="TextBox 4">
            <a:extLst>
              <a:ext uri="{FF2B5EF4-FFF2-40B4-BE49-F238E27FC236}">
                <a16:creationId xmlns:a16="http://schemas.microsoft.com/office/drawing/2014/main" id="{A69FB386-4835-4E23-AF41-B8324E75C4B4}"/>
              </a:ext>
            </a:extLst>
          </p:cNvPr>
          <p:cNvSpPr txBox="1"/>
          <p:nvPr/>
        </p:nvSpPr>
        <p:spPr>
          <a:xfrm>
            <a:off x="741680" y="487680"/>
            <a:ext cx="107086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Times New Roman"/>
                <a:cs typeface="Times New Roman"/>
              </a:rPr>
              <a:t>Update Or View Or Delete Products</a:t>
            </a:r>
            <a:endParaRPr lang="en-US" sz="4000" b="1">
              <a:latin typeface="Times New Roman"/>
              <a:ea typeface="Yu Gothic"/>
              <a:cs typeface="Times New Roman"/>
            </a:endParaRPr>
          </a:p>
        </p:txBody>
      </p:sp>
    </p:spTree>
    <p:extLst>
      <p:ext uri="{BB962C8B-B14F-4D97-AF65-F5344CB8AC3E}">
        <p14:creationId xmlns:p14="http://schemas.microsoft.com/office/powerpoint/2010/main" val="2118327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B4CD-CDCC-490B-ACED-57D842930DCD}"/>
              </a:ext>
            </a:extLst>
          </p:cNvPr>
          <p:cNvSpPr>
            <a:spLocks noGrp="1"/>
          </p:cNvSpPr>
          <p:nvPr>
            <p:ph type="title"/>
          </p:nvPr>
        </p:nvSpPr>
        <p:spPr>
          <a:xfrm>
            <a:off x="960122" y="395605"/>
            <a:ext cx="10637518" cy="1325563"/>
          </a:xfrm>
        </p:spPr>
        <p:txBody>
          <a:bodyPr/>
          <a:lstStyle/>
          <a:p>
            <a:r>
              <a:rPr lang="en-US">
                <a:latin typeface="Times New Roman"/>
                <a:ea typeface="Yu Gothic"/>
                <a:cs typeface="Times New Roman"/>
              </a:rPr>
              <a:t>Order List Page</a:t>
            </a:r>
            <a:endParaRPr lang="en-US">
              <a:latin typeface="Times New Roman"/>
              <a:cs typeface="Times New Roman"/>
            </a:endParaRPr>
          </a:p>
        </p:txBody>
      </p:sp>
      <p:pic>
        <p:nvPicPr>
          <p:cNvPr id="4" name="Picture 4" descr="Table&#10;&#10;Description automatically generated">
            <a:extLst>
              <a:ext uri="{FF2B5EF4-FFF2-40B4-BE49-F238E27FC236}">
                <a16:creationId xmlns:a16="http://schemas.microsoft.com/office/drawing/2014/main" id="{B01B1923-36B8-4676-BE7D-A60BB80C1772}"/>
              </a:ext>
            </a:extLst>
          </p:cNvPr>
          <p:cNvPicPr>
            <a:picLocks noGrp="1" noChangeAspect="1"/>
          </p:cNvPicPr>
          <p:nvPr>
            <p:ph idx="1"/>
          </p:nvPr>
        </p:nvPicPr>
        <p:blipFill>
          <a:blip r:embed="rId2"/>
          <a:stretch>
            <a:fillRect/>
          </a:stretch>
        </p:blipFill>
        <p:spPr>
          <a:xfrm>
            <a:off x="1050971" y="1825625"/>
            <a:ext cx="10090059" cy="4351338"/>
          </a:xfrm>
        </p:spPr>
      </p:pic>
    </p:spTree>
    <p:extLst>
      <p:ext uri="{BB962C8B-B14F-4D97-AF65-F5344CB8AC3E}">
        <p14:creationId xmlns:p14="http://schemas.microsoft.com/office/powerpoint/2010/main" val="1164498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110C-C5A9-4810-BB72-7CF529202FAF}"/>
              </a:ext>
            </a:extLst>
          </p:cNvPr>
          <p:cNvSpPr>
            <a:spLocks noGrp="1"/>
          </p:cNvSpPr>
          <p:nvPr>
            <p:ph type="title"/>
          </p:nvPr>
        </p:nvSpPr>
        <p:spPr>
          <a:xfrm>
            <a:off x="3581011" y="2504586"/>
            <a:ext cx="10637518" cy="1325563"/>
          </a:xfrm>
        </p:spPr>
        <p:txBody>
          <a:bodyPr/>
          <a:lstStyle/>
          <a:p>
            <a:r>
              <a:rPr lang="en-US">
                <a:latin typeface="Times New Roman"/>
                <a:ea typeface="Yu Gothic"/>
                <a:cs typeface="Times New Roman"/>
              </a:rPr>
              <a:t>THANK YOU</a:t>
            </a:r>
          </a:p>
        </p:txBody>
      </p:sp>
    </p:spTree>
    <p:extLst>
      <p:ext uri="{BB962C8B-B14F-4D97-AF65-F5344CB8AC3E}">
        <p14:creationId xmlns:p14="http://schemas.microsoft.com/office/powerpoint/2010/main" val="201911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2685-2CBE-4F64-AD1B-BA0C5421DB1B}"/>
              </a:ext>
            </a:extLst>
          </p:cNvPr>
          <p:cNvSpPr>
            <a:spLocks noGrp="1"/>
          </p:cNvSpPr>
          <p:nvPr>
            <p:ph type="title"/>
          </p:nvPr>
        </p:nvSpPr>
        <p:spPr/>
        <p:txBody>
          <a:bodyPr/>
          <a:lstStyle/>
          <a:p>
            <a:r>
              <a:rPr lang="en-US">
                <a:latin typeface="Times New Roman"/>
                <a:ea typeface="+mj-lt"/>
                <a:cs typeface="+mj-lt"/>
              </a:rPr>
              <a:t>Table of Contents</a:t>
            </a:r>
            <a:endParaRPr lang="en-US" b="0">
              <a:latin typeface="Times New Roman"/>
              <a:ea typeface="+mj-lt"/>
              <a:cs typeface="+mj-lt"/>
            </a:endParaRPr>
          </a:p>
        </p:txBody>
      </p:sp>
      <p:sp>
        <p:nvSpPr>
          <p:cNvPr id="3" name="Content Placeholder 2">
            <a:extLst>
              <a:ext uri="{FF2B5EF4-FFF2-40B4-BE49-F238E27FC236}">
                <a16:creationId xmlns:a16="http://schemas.microsoft.com/office/drawing/2014/main" id="{94407A24-862A-464E-B349-4E3BBE6ED48F}"/>
              </a:ext>
            </a:extLst>
          </p:cNvPr>
          <p:cNvSpPr>
            <a:spLocks noGrp="1"/>
          </p:cNvSpPr>
          <p:nvPr>
            <p:ph idx="1"/>
          </p:nvPr>
        </p:nvSpPr>
        <p:spPr/>
        <p:txBody>
          <a:bodyPr lIns="109728" tIns="109728" rIns="109728" bIns="91440" anchor="t"/>
          <a:lstStyle/>
          <a:p>
            <a:pPr>
              <a:buClr>
                <a:srgbClr val="8ED0D3"/>
              </a:buClr>
            </a:pPr>
            <a:r>
              <a:rPr lang="en-US">
                <a:latin typeface="Times New Roman"/>
                <a:ea typeface="+mn-lt"/>
                <a:cs typeface="+mn-lt"/>
              </a:rPr>
              <a:t>1.1 Introduction</a:t>
            </a:r>
            <a:endParaRPr lang="en-US">
              <a:latin typeface="Times New Roman"/>
              <a:ea typeface="Yu Gothic"/>
              <a:cs typeface="Times New Roman"/>
            </a:endParaRPr>
          </a:p>
          <a:p>
            <a:pPr>
              <a:buClr>
                <a:srgbClr val="8ED0D3"/>
              </a:buClr>
            </a:pPr>
            <a:r>
              <a:rPr lang="en-US">
                <a:latin typeface="Times New Roman"/>
                <a:ea typeface="+mn-lt"/>
                <a:cs typeface="+mn-lt"/>
              </a:rPr>
              <a:t>1.2 Module on Car Accessories Store Application</a:t>
            </a:r>
          </a:p>
          <a:p>
            <a:pPr>
              <a:buClr>
                <a:srgbClr val="8ED0D3"/>
              </a:buClr>
            </a:pPr>
            <a:r>
              <a:rPr lang="en-US">
                <a:latin typeface="Times New Roman"/>
                <a:ea typeface="+mn-lt"/>
                <a:cs typeface="+mn-lt"/>
              </a:rPr>
              <a:t>1.3 Other Highlight</a:t>
            </a:r>
          </a:p>
          <a:p>
            <a:pPr>
              <a:buClr>
                <a:srgbClr val="8ED0D3"/>
              </a:buClr>
            </a:pPr>
            <a:r>
              <a:rPr lang="en-US">
                <a:latin typeface="Times New Roman"/>
                <a:ea typeface="+mn-lt"/>
                <a:cs typeface="+mn-lt"/>
              </a:rPr>
              <a:t>1.4 Benefit of Car Accessories Store Application</a:t>
            </a:r>
          </a:p>
          <a:p>
            <a:pPr>
              <a:buClr>
                <a:srgbClr val="8ED0D3"/>
              </a:buClr>
            </a:pPr>
            <a:r>
              <a:rPr lang="en-US">
                <a:latin typeface="Times New Roman"/>
                <a:ea typeface="+mn-lt"/>
                <a:cs typeface="+mn-lt"/>
              </a:rPr>
              <a:t>1.5 Problem Handling</a:t>
            </a:r>
          </a:p>
          <a:p>
            <a:pPr>
              <a:buClr>
                <a:srgbClr val="8ED0D3"/>
              </a:buClr>
            </a:pPr>
            <a:r>
              <a:rPr lang="en-US">
                <a:latin typeface="Times New Roman"/>
                <a:ea typeface="+mn-lt"/>
                <a:cs typeface="+mn-lt"/>
              </a:rPr>
              <a:t>1.6 Screen Shots</a:t>
            </a:r>
          </a:p>
          <a:p>
            <a:pPr marL="0" indent="0">
              <a:buClr>
                <a:srgbClr val="8ED0D3"/>
              </a:buClr>
              <a:buNone/>
            </a:pPr>
            <a:endParaRPr lang="en-US">
              <a:ea typeface="Yu Gothic"/>
            </a:endParaRPr>
          </a:p>
        </p:txBody>
      </p:sp>
    </p:spTree>
    <p:extLst>
      <p:ext uri="{BB962C8B-B14F-4D97-AF65-F5344CB8AC3E}">
        <p14:creationId xmlns:p14="http://schemas.microsoft.com/office/powerpoint/2010/main" val="108637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94CE-BAAA-4A35-A749-15A6ED8765EF}"/>
              </a:ext>
            </a:extLst>
          </p:cNvPr>
          <p:cNvSpPr>
            <a:spLocks noGrp="1"/>
          </p:cNvSpPr>
          <p:nvPr>
            <p:ph type="title"/>
          </p:nvPr>
        </p:nvSpPr>
        <p:spPr/>
        <p:txBody>
          <a:bodyPr/>
          <a:lstStyle/>
          <a:p>
            <a:r>
              <a:rPr lang="en-US">
                <a:latin typeface="Times New Roman"/>
                <a:ea typeface="+mj-lt"/>
                <a:cs typeface="+mj-lt"/>
              </a:rPr>
              <a:t>1.1 Introduction</a:t>
            </a:r>
          </a:p>
        </p:txBody>
      </p:sp>
      <p:sp>
        <p:nvSpPr>
          <p:cNvPr id="3" name="Content Placeholder 2">
            <a:extLst>
              <a:ext uri="{FF2B5EF4-FFF2-40B4-BE49-F238E27FC236}">
                <a16:creationId xmlns:a16="http://schemas.microsoft.com/office/drawing/2014/main" id="{36217498-C568-4B8F-B0D5-87702A152783}"/>
              </a:ext>
            </a:extLst>
          </p:cNvPr>
          <p:cNvSpPr>
            <a:spLocks noGrp="1"/>
          </p:cNvSpPr>
          <p:nvPr>
            <p:ph idx="1"/>
          </p:nvPr>
        </p:nvSpPr>
        <p:spPr/>
        <p:txBody>
          <a:bodyPr lIns="109728" tIns="109728" rIns="109728" bIns="91440" anchor="t"/>
          <a:lstStyle/>
          <a:p>
            <a:r>
              <a:rPr lang="en-IN">
                <a:latin typeface="Times New Roman"/>
                <a:ea typeface="+mn-lt"/>
                <a:cs typeface="+mn-lt"/>
              </a:rPr>
              <a:t>Online Car Accessories store through app has become very popular these days because people find it convenient and easy to shop from their home or office. People can save their time and energy by purchasing products online with some discounts. The offers on the internet can be easily compared, and the buyer can buy the product according to their favourable conditions like price, quality and other discounts for their individual needs. We have most of the companies making use of this trend of getting their company products available on their website for sale, to be accessed via the app. They are also coming out with some great offers to attract customers to download and use their apps more rather than accessing their website.</a:t>
            </a:r>
            <a:endParaRPr lang="en-US">
              <a:latin typeface="Times New Roman"/>
              <a:ea typeface="+mn-lt"/>
              <a:cs typeface="+mn-lt"/>
            </a:endParaRPr>
          </a:p>
        </p:txBody>
      </p:sp>
    </p:spTree>
    <p:extLst>
      <p:ext uri="{BB962C8B-B14F-4D97-AF65-F5344CB8AC3E}">
        <p14:creationId xmlns:p14="http://schemas.microsoft.com/office/powerpoint/2010/main" val="33379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61731-872B-4286-9E57-08899C3CCBA4}"/>
              </a:ext>
            </a:extLst>
          </p:cNvPr>
          <p:cNvSpPr>
            <a:spLocks noGrp="1"/>
          </p:cNvSpPr>
          <p:nvPr>
            <p:ph type="title"/>
          </p:nvPr>
        </p:nvSpPr>
        <p:spPr/>
        <p:txBody>
          <a:bodyPr/>
          <a:lstStyle/>
          <a:p>
            <a:r>
              <a:rPr lang="en-US" sz="4800" b="0">
                <a:latin typeface="Times New Roman"/>
                <a:ea typeface="+mj-lt"/>
                <a:cs typeface="+mj-lt"/>
              </a:rPr>
              <a:t>1.2 Module on Car Accessories Store Application</a:t>
            </a:r>
          </a:p>
        </p:txBody>
      </p:sp>
      <p:sp>
        <p:nvSpPr>
          <p:cNvPr id="3" name="Content Placeholder 2">
            <a:extLst>
              <a:ext uri="{FF2B5EF4-FFF2-40B4-BE49-F238E27FC236}">
                <a16:creationId xmlns:a16="http://schemas.microsoft.com/office/drawing/2014/main" id="{30A17AD3-091C-4CF0-8897-55068471A8B1}"/>
              </a:ext>
            </a:extLst>
          </p:cNvPr>
          <p:cNvSpPr>
            <a:spLocks noGrp="1"/>
          </p:cNvSpPr>
          <p:nvPr>
            <p:ph idx="1"/>
          </p:nvPr>
        </p:nvSpPr>
        <p:spPr>
          <a:xfrm>
            <a:off x="777242" y="1825625"/>
            <a:ext cx="3554826" cy="4576030"/>
          </a:xfrm>
        </p:spPr>
        <p:txBody>
          <a:bodyPr lIns="109728" tIns="109728" rIns="109728" bIns="91440" anchor="t"/>
          <a:lstStyle/>
          <a:p>
            <a:pPr marL="0" indent="0">
              <a:buNone/>
            </a:pPr>
            <a:r>
              <a:rPr lang="en-IN" b="1" dirty="0">
                <a:latin typeface="Times New Roman"/>
                <a:ea typeface="+mn-lt"/>
                <a:cs typeface="+mn-lt"/>
              </a:rPr>
              <a:t>Customer Module:</a:t>
            </a:r>
            <a:endParaRPr lang="en-US" b="1" dirty="0">
              <a:latin typeface="Times New Roman"/>
              <a:ea typeface="+mn-lt"/>
              <a:cs typeface="+mn-lt"/>
            </a:endParaRPr>
          </a:p>
          <a:p>
            <a:pPr>
              <a:buClr>
                <a:srgbClr val="8ED0D3"/>
              </a:buClr>
            </a:pPr>
            <a:r>
              <a:rPr lang="en-IN" dirty="0">
                <a:latin typeface="Times New Roman"/>
                <a:ea typeface="+mn-lt"/>
                <a:cs typeface="+mn-lt"/>
              </a:rPr>
              <a:t>Sign Up</a:t>
            </a:r>
            <a:endParaRPr lang="en-US" dirty="0">
              <a:latin typeface="Times New Roman"/>
              <a:ea typeface="+mn-lt"/>
              <a:cs typeface="+mn-lt"/>
            </a:endParaRPr>
          </a:p>
          <a:p>
            <a:pPr>
              <a:buClr>
                <a:srgbClr val="8ED0D3"/>
              </a:buClr>
            </a:pPr>
            <a:r>
              <a:rPr lang="en-IN" dirty="0">
                <a:latin typeface="Times New Roman"/>
                <a:ea typeface="+mn-lt"/>
                <a:cs typeface="+mn-lt"/>
              </a:rPr>
              <a:t>Login</a:t>
            </a:r>
            <a:endParaRPr lang="en-US" dirty="0">
              <a:latin typeface="Times New Roman"/>
              <a:ea typeface="+mn-lt"/>
              <a:cs typeface="+mn-lt"/>
            </a:endParaRPr>
          </a:p>
          <a:p>
            <a:pPr>
              <a:buClr>
                <a:srgbClr val="8ED0D3"/>
              </a:buClr>
            </a:pPr>
            <a:r>
              <a:rPr lang="en-IN" dirty="0">
                <a:latin typeface="Times New Roman"/>
                <a:ea typeface="+mn-lt"/>
                <a:cs typeface="+mn-lt"/>
              </a:rPr>
              <a:t>Products Page</a:t>
            </a:r>
            <a:endParaRPr lang="en-US" dirty="0">
              <a:latin typeface="Times New Roman"/>
              <a:ea typeface="+mn-lt"/>
              <a:cs typeface="+mn-lt"/>
            </a:endParaRPr>
          </a:p>
          <a:p>
            <a:pPr>
              <a:buClr>
                <a:srgbClr val="8ED0D3"/>
              </a:buClr>
            </a:pPr>
            <a:r>
              <a:rPr lang="en-IN" dirty="0">
                <a:latin typeface="Times New Roman"/>
                <a:ea typeface="+mn-lt"/>
                <a:cs typeface="+mn-lt"/>
              </a:rPr>
              <a:t>Product Details Page</a:t>
            </a:r>
            <a:endParaRPr lang="en-US" dirty="0">
              <a:latin typeface="Times New Roman"/>
              <a:ea typeface="+mn-lt"/>
              <a:cs typeface="+mn-lt"/>
            </a:endParaRPr>
          </a:p>
          <a:p>
            <a:pPr>
              <a:buClr>
                <a:srgbClr val="8ED0D3"/>
              </a:buClr>
            </a:pPr>
            <a:r>
              <a:rPr lang="en-IN" dirty="0">
                <a:latin typeface="Times New Roman"/>
                <a:ea typeface="+mn-lt"/>
                <a:cs typeface="+mn-lt"/>
              </a:rPr>
              <a:t>Cart Page</a:t>
            </a:r>
            <a:endParaRPr lang="en-US" dirty="0">
              <a:latin typeface="Times New Roman"/>
              <a:ea typeface="+mn-lt"/>
              <a:cs typeface="+mn-lt"/>
            </a:endParaRPr>
          </a:p>
          <a:p>
            <a:pPr>
              <a:buClr>
                <a:srgbClr val="8ED0D3"/>
              </a:buClr>
            </a:pPr>
            <a:r>
              <a:rPr lang="en-IN" dirty="0">
                <a:latin typeface="Times New Roman"/>
                <a:ea typeface="+mn-lt"/>
                <a:cs typeface="+mn-lt"/>
              </a:rPr>
              <a:t>Billing &amp; Payment Page </a:t>
            </a:r>
            <a:endParaRPr lang="en-US" dirty="0">
              <a:latin typeface="Times New Roman"/>
              <a:ea typeface="+mn-lt"/>
              <a:cs typeface="+mn-lt"/>
            </a:endParaRPr>
          </a:p>
          <a:p>
            <a:pPr>
              <a:buClr>
                <a:srgbClr val="8ED0D3"/>
              </a:buClr>
            </a:pPr>
            <a:r>
              <a:rPr lang="en-IN" dirty="0">
                <a:latin typeface="Times New Roman"/>
                <a:ea typeface="+mn-lt"/>
                <a:cs typeface="+mn-lt"/>
              </a:rPr>
              <a:t>User Profile Page</a:t>
            </a:r>
            <a:endParaRPr lang="en-US" dirty="0">
              <a:latin typeface="Times New Roman"/>
              <a:ea typeface="+mn-lt"/>
              <a:cs typeface="+mn-lt"/>
            </a:endParaRPr>
          </a:p>
          <a:p>
            <a:pPr>
              <a:buClr>
                <a:srgbClr val="8ED0D3"/>
              </a:buClr>
            </a:pPr>
            <a:endParaRPr lang="en-IN">
              <a:latin typeface="Times New Roman"/>
              <a:ea typeface="Yu Gothic"/>
            </a:endParaRPr>
          </a:p>
          <a:p>
            <a:pPr marL="0" indent="0">
              <a:buClr>
                <a:srgbClr val="8ED0D3"/>
              </a:buClr>
              <a:buNone/>
            </a:pPr>
            <a:endParaRPr lang="en-US">
              <a:ea typeface="Yu Gothic"/>
            </a:endParaRPr>
          </a:p>
        </p:txBody>
      </p:sp>
      <p:sp>
        <p:nvSpPr>
          <p:cNvPr id="4" name="TextBox 3">
            <a:extLst>
              <a:ext uri="{FF2B5EF4-FFF2-40B4-BE49-F238E27FC236}">
                <a16:creationId xmlns:a16="http://schemas.microsoft.com/office/drawing/2014/main" id="{4BB7D140-C3D6-4B3C-A732-A62EEE99F72F}"/>
              </a:ext>
            </a:extLst>
          </p:cNvPr>
          <p:cNvSpPr txBox="1"/>
          <p:nvPr/>
        </p:nvSpPr>
        <p:spPr>
          <a:xfrm>
            <a:off x="5906477" y="1881553"/>
            <a:ext cx="3983890" cy="300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5000"/>
              </a:lnSpc>
              <a:spcBef>
                <a:spcPts val="1000"/>
              </a:spcBef>
            </a:pPr>
            <a:r>
              <a:rPr lang="en-US" sz="2000"/>
              <a:t> </a:t>
            </a:r>
            <a:r>
              <a:rPr lang="en-US" sz="2000" b="1">
                <a:latin typeface="Yu Gothic"/>
                <a:ea typeface="Yu Gothic"/>
                <a:cs typeface="Times New Roman"/>
              </a:rPr>
              <a:t>Admin </a:t>
            </a:r>
            <a:r>
              <a:rPr lang="en-IN" sz="2000" b="1">
                <a:latin typeface="Times New Roman"/>
                <a:cs typeface="Times New Roman"/>
              </a:rPr>
              <a:t>Module:</a:t>
            </a:r>
            <a:endParaRPr lang="en-US" sz="2000" b="1">
              <a:ea typeface="+mn-lt"/>
              <a:cs typeface="+mn-lt"/>
            </a:endParaRPr>
          </a:p>
          <a:p>
            <a:pPr marL="285750" indent="-285750">
              <a:lnSpc>
                <a:spcPct val="125000"/>
              </a:lnSpc>
              <a:spcBef>
                <a:spcPts val="1000"/>
              </a:spcBef>
              <a:buFont typeface="Arial"/>
              <a:buChar char="•"/>
            </a:pPr>
            <a:r>
              <a:rPr lang="en-IN" sz="2000">
                <a:latin typeface="Times New Roman"/>
                <a:cs typeface="Times New Roman"/>
              </a:rPr>
              <a:t>Login</a:t>
            </a:r>
            <a:endParaRPr lang="en-US" sz="2000">
              <a:ea typeface="+mn-lt"/>
              <a:cs typeface="+mn-lt"/>
            </a:endParaRPr>
          </a:p>
          <a:p>
            <a:pPr marL="285750" indent="-285750">
              <a:lnSpc>
                <a:spcPct val="125000"/>
              </a:lnSpc>
              <a:spcBef>
                <a:spcPts val="1000"/>
              </a:spcBef>
              <a:buFont typeface="Arial"/>
              <a:buChar char="•"/>
            </a:pPr>
            <a:r>
              <a:rPr lang="en-IN" sz="2000">
                <a:latin typeface="Times New Roman"/>
                <a:cs typeface="Times New Roman"/>
              </a:rPr>
              <a:t>Adding Product</a:t>
            </a:r>
          </a:p>
          <a:p>
            <a:pPr marL="285750" indent="-285750">
              <a:lnSpc>
                <a:spcPct val="125000"/>
              </a:lnSpc>
              <a:spcBef>
                <a:spcPts val="1000"/>
              </a:spcBef>
              <a:buFont typeface="Arial"/>
              <a:buChar char="•"/>
            </a:pPr>
            <a:r>
              <a:rPr lang="en-IN" sz="2000">
                <a:latin typeface="Times New Roman"/>
                <a:cs typeface="Times New Roman"/>
              </a:rPr>
              <a:t>Updating or Deleting of Products</a:t>
            </a:r>
            <a:endParaRPr lang="en-US" sz="2000" err="1">
              <a:ea typeface="+mn-lt"/>
              <a:cs typeface="+mn-lt"/>
            </a:endParaRPr>
          </a:p>
          <a:p>
            <a:pPr marL="285750" indent="-285750">
              <a:lnSpc>
                <a:spcPct val="125000"/>
              </a:lnSpc>
              <a:spcBef>
                <a:spcPts val="1000"/>
              </a:spcBef>
              <a:buFont typeface="Arial"/>
              <a:buChar char="•"/>
            </a:pPr>
            <a:r>
              <a:rPr lang="en-IN" sz="2000">
                <a:latin typeface="Times New Roman"/>
                <a:ea typeface="+mn-lt"/>
                <a:cs typeface="Times New Roman"/>
              </a:rPr>
              <a:t>Order list Page</a:t>
            </a:r>
          </a:p>
          <a:p>
            <a:pPr marL="285750" indent="-285750">
              <a:lnSpc>
                <a:spcPct val="125000"/>
              </a:lnSpc>
              <a:spcBef>
                <a:spcPts val="1000"/>
              </a:spcBef>
              <a:buFont typeface="Arial"/>
              <a:buChar char="•"/>
            </a:pPr>
            <a:r>
              <a:rPr lang="en-IN" sz="2000">
                <a:latin typeface="Times New Roman"/>
                <a:ea typeface="Yu Gothic"/>
                <a:cs typeface="Times New Roman"/>
              </a:rPr>
              <a:t>User Details Page</a:t>
            </a:r>
          </a:p>
        </p:txBody>
      </p:sp>
    </p:spTree>
    <p:extLst>
      <p:ext uri="{BB962C8B-B14F-4D97-AF65-F5344CB8AC3E}">
        <p14:creationId xmlns:p14="http://schemas.microsoft.com/office/powerpoint/2010/main" val="386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B278-714D-4575-B453-D2A0ABA5B804}"/>
              </a:ext>
            </a:extLst>
          </p:cNvPr>
          <p:cNvSpPr>
            <a:spLocks noGrp="1"/>
          </p:cNvSpPr>
          <p:nvPr>
            <p:ph type="title"/>
          </p:nvPr>
        </p:nvSpPr>
        <p:spPr/>
        <p:txBody>
          <a:bodyPr/>
          <a:lstStyle/>
          <a:p>
            <a:r>
              <a:rPr lang="en-US" b="0">
                <a:latin typeface="Times New Roman"/>
                <a:ea typeface="+mj-lt"/>
                <a:cs typeface="+mj-lt"/>
              </a:rPr>
              <a:t>1.3 Other Highlight</a:t>
            </a:r>
          </a:p>
        </p:txBody>
      </p:sp>
      <p:sp>
        <p:nvSpPr>
          <p:cNvPr id="3" name="Content Placeholder 2">
            <a:extLst>
              <a:ext uri="{FF2B5EF4-FFF2-40B4-BE49-F238E27FC236}">
                <a16:creationId xmlns:a16="http://schemas.microsoft.com/office/drawing/2014/main" id="{5E1CFDCB-351B-4F37-B8E1-129531F14351}"/>
              </a:ext>
            </a:extLst>
          </p:cNvPr>
          <p:cNvSpPr>
            <a:spLocks noGrp="1"/>
          </p:cNvSpPr>
          <p:nvPr>
            <p:ph idx="1"/>
          </p:nvPr>
        </p:nvSpPr>
        <p:spPr/>
        <p:txBody>
          <a:bodyPr lIns="109728" tIns="109728" rIns="109728" bIns="91440" anchor="t"/>
          <a:lstStyle/>
          <a:p>
            <a:r>
              <a:rPr lang="en-US">
                <a:latin typeface="Times New Roman"/>
                <a:ea typeface="+mn-lt"/>
                <a:cs typeface="+mn-lt"/>
              </a:rPr>
              <a:t>The Objective of the project “Car Accessories Store” is to develop an online mobile shopping system for selling of Car Accessories.</a:t>
            </a:r>
          </a:p>
          <a:p>
            <a:pPr>
              <a:buClr>
                <a:srgbClr val="8ED0D3"/>
              </a:buClr>
            </a:pPr>
            <a:r>
              <a:rPr lang="en-US">
                <a:latin typeface="Times New Roman"/>
                <a:ea typeface="+mn-lt"/>
                <a:cs typeface="+mn-lt"/>
              </a:rPr>
              <a:t>The Major of this Project is as follow:</a:t>
            </a:r>
          </a:p>
          <a:p>
            <a:pPr>
              <a:buClr>
                <a:srgbClr val="8ED0D3"/>
              </a:buClr>
            </a:pPr>
            <a:r>
              <a:rPr lang="en-US">
                <a:latin typeface="Times New Roman"/>
                <a:ea typeface="+mn-lt"/>
                <a:cs typeface="+mn-lt"/>
              </a:rPr>
              <a:t>Card Payment Verification, Where the verification of the Card Payment is done.</a:t>
            </a:r>
          </a:p>
          <a:p>
            <a:pPr>
              <a:buClr>
                <a:srgbClr val="8ED0D3"/>
              </a:buClr>
            </a:pPr>
            <a:r>
              <a:rPr lang="en-IN">
                <a:latin typeface="Times New Roman"/>
                <a:ea typeface="+mn-lt"/>
                <a:cs typeface="+mn-lt"/>
              </a:rPr>
              <a:t>Helping the customer in searching their specific Car Accessories with user friendly search tool.</a:t>
            </a:r>
            <a:endParaRPr lang="en-US">
              <a:latin typeface="Times New Roman"/>
              <a:ea typeface="+mn-lt"/>
              <a:cs typeface="+mn-lt"/>
            </a:endParaRPr>
          </a:p>
          <a:p>
            <a:pPr>
              <a:buClr>
                <a:srgbClr val="8ED0D3"/>
              </a:buClr>
            </a:pPr>
            <a:r>
              <a:rPr lang="en-IN">
                <a:latin typeface="Times New Roman"/>
                <a:ea typeface="+mn-lt"/>
                <a:cs typeface="+mn-lt"/>
              </a:rPr>
              <a:t>Provide facility to the customer for online shopping.</a:t>
            </a:r>
            <a:endParaRPr lang="en-US">
              <a:latin typeface="Times New Roman"/>
              <a:ea typeface="+mn-lt"/>
              <a:cs typeface="+mn-lt"/>
            </a:endParaRPr>
          </a:p>
          <a:p>
            <a:pPr>
              <a:buClr>
                <a:srgbClr val="8ED0D3"/>
              </a:buClr>
            </a:pPr>
            <a:r>
              <a:rPr lang="en-IN">
                <a:latin typeface="Times New Roman"/>
                <a:ea typeface="+mn-lt"/>
                <a:cs typeface="+mn-lt"/>
              </a:rPr>
              <a:t>Provide a user-friendly user interface for the customer for online search of Accessories.</a:t>
            </a:r>
            <a:endParaRPr lang="en-US">
              <a:latin typeface="Times New Roman"/>
              <a:ea typeface="+mn-lt"/>
              <a:cs typeface="+mn-lt"/>
            </a:endParaRPr>
          </a:p>
          <a:p>
            <a:pPr>
              <a:buClr>
                <a:srgbClr val="8ED0D3"/>
              </a:buClr>
            </a:pPr>
            <a:r>
              <a:rPr lang="en-IN">
                <a:latin typeface="Times New Roman"/>
                <a:ea typeface="+mn-lt"/>
                <a:cs typeface="+mn-lt"/>
              </a:rPr>
              <a:t>Provide limited and secured environment for the data access wherever required.</a:t>
            </a:r>
            <a:endParaRPr lang="en-US">
              <a:latin typeface="Times New Roman"/>
              <a:ea typeface="+mn-lt"/>
              <a:cs typeface="+mn-lt"/>
            </a:endParaRPr>
          </a:p>
          <a:p>
            <a:pPr>
              <a:buClr>
                <a:srgbClr val="8ED0D3"/>
              </a:buClr>
            </a:pPr>
            <a:endParaRPr lang="en-US">
              <a:ea typeface="Yu Gothic"/>
            </a:endParaRPr>
          </a:p>
        </p:txBody>
      </p:sp>
    </p:spTree>
    <p:extLst>
      <p:ext uri="{BB962C8B-B14F-4D97-AF65-F5344CB8AC3E}">
        <p14:creationId xmlns:p14="http://schemas.microsoft.com/office/powerpoint/2010/main" val="2745172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849F-AA0C-4846-8C50-FC25FF448E3A}"/>
              </a:ext>
            </a:extLst>
          </p:cNvPr>
          <p:cNvSpPr>
            <a:spLocks noGrp="1"/>
          </p:cNvSpPr>
          <p:nvPr>
            <p:ph type="title"/>
          </p:nvPr>
        </p:nvSpPr>
        <p:spPr/>
        <p:txBody>
          <a:bodyPr/>
          <a:lstStyle/>
          <a:p>
            <a:r>
              <a:rPr lang="en-US" sz="4800" b="0">
                <a:latin typeface="Times New Roman"/>
                <a:ea typeface="+mj-lt"/>
                <a:cs typeface="+mj-lt"/>
              </a:rPr>
              <a:t>1.4 Benefit of Car Accessories Store Application</a:t>
            </a:r>
          </a:p>
        </p:txBody>
      </p:sp>
      <p:sp>
        <p:nvSpPr>
          <p:cNvPr id="3" name="Content Placeholder 2">
            <a:extLst>
              <a:ext uri="{FF2B5EF4-FFF2-40B4-BE49-F238E27FC236}">
                <a16:creationId xmlns:a16="http://schemas.microsoft.com/office/drawing/2014/main" id="{F51B7976-85ED-4189-91BC-CA18215434ED}"/>
              </a:ext>
            </a:extLst>
          </p:cNvPr>
          <p:cNvSpPr>
            <a:spLocks noGrp="1"/>
          </p:cNvSpPr>
          <p:nvPr>
            <p:ph idx="1"/>
          </p:nvPr>
        </p:nvSpPr>
        <p:spPr/>
        <p:txBody>
          <a:bodyPr lIns="109728" tIns="109728" rIns="109728" bIns="91440" anchor="t"/>
          <a:lstStyle/>
          <a:p>
            <a:endParaRPr lang="en-IN">
              <a:latin typeface="Times New Roman"/>
              <a:ea typeface="+mn-lt"/>
              <a:cs typeface="+mn-lt"/>
            </a:endParaRPr>
          </a:p>
          <a:p>
            <a:pPr>
              <a:buClr>
                <a:srgbClr val="8ED0D3"/>
              </a:buClr>
            </a:pPr>
            <a:r>
              <a:rPr lang="en-IN">
                <a:latin typeface="Times New Roman"/>
                <a:ea typeface="+mn-lt"/>
                <a:cs typeface="+mn-lt"/>
              </a:rPr>
              <a:t>Enhanced Performance</a:t>
            </a:r>
            <a:endParaRPr lang="en-US">
              <a:latin typeface="Times New Roman"/>
              <a:ea typeface="+mn-lt"/>
              <a:cs typeface="+mn-lt"/>
            </a:endParaRPr>
          </a:p>
          <a:p>
            <a:pPr>
              <a:buClr>
                <a:srgbClr val="8ED0D3"/>
              </a:buClr>
            </a:pPr>
            <a:r>
              <a:rPr lang="en-IN">
                <a:latin typeface="Times New Roman"/>
                <a:ea typeface="+mn-lt"/>
                <a:cs typeface="+mn-lt"/>
              </a:rPr>
              <a:t>Simplicity</a:t>
            </a:r>
            <a:endParaRPr lang="en-US">
              <a:latin typeface="Times New Roman"/>
              <a:ea typeface="+mn-lt"/>
              <a:cs typeface="+mn-lt"/>
            </a:endParaRPr>
          </a:p>
          <a:p>
            <a:pPr>
              <a:buClr>
                <a:srgbClr val="8ED0D3"/>
              </a:buClr>
            </a:pPr>
            <a:r>
              <a:rPr lang="en-IN">
                <a:latin typeface="Times New Roman"/>
                <a:ea typeface="+mn-lt"/>
                <a:cs typeface="+mn-lt"/>
              </a:rPr>
              <a:t>Easy Manageability</a:t>
            </a:r>
            <a:endParaRPr lang="en-US">
              <a:latin typeface="Times New Roman"/>
              <a:ea typeface="+mn-lt"/>
              <a:cs typeface="+mn-lt"/>
            </a:endParaRPr>
          </a:p>
          <a:p>
            <a:pPr>
              <a:buClr>
                <a:srgbClr val="8ED0D3"/>
              </a:buClr>
            </a:pPr>
            <a:r>
              <a:rPr lang="en-IN">
                <a:latin typeface="Times New Roman"/>
                <a:ea typeface="+mn-lt"/>
                <a:cs typeface="+mn-lt"/>
              </a:rPr>
              <a:t>Customized and Extensibility</a:t>
            </a:r>
            <a:endParaRPr lang="en-US">
              <a:latin typeface="Times New Roman"/>
              <a:ea typeface="+mn-lt"/>
              <a:cs typeface="+mn-lt"/>
            </a:endParaRPr>
          </a:p>
          <a:p>
            <a:pPr>
              <a:buClr>
                <a:srgbClr val="8ED0D3"/>
              </a:buClr>
            </a:pPr>
            <a:r>
              <a:rPr lang="en-IN">
                <a:latin typeface="Times New Roman"/>
                <a:ea typeface="+mn-lt"/>
                <a:cs typeface="+mn-lt"/>
              </a:rPr>
              <a:t>Security</a:t>
            </a:r>
            <a:endParaRPr lang="en-US">
              <a:latin typeface="Times New Roman"/>
              <a:ea typeface="+mn-lt"/>
              <a:cs typeface="+mn-lt"/>
            </a:endParaRPr>
          </a:p>
          <a:p>
            <a:pPr>
              <a:buClr>
                <a:srgbClr val="8ED0D3"/>
              </a:buClr>
            </a:pPr>
            <a:endParaRPr lang="en-US">
              <a:ea typeface="Yu Gothic"/>
            </a:endParaRPr>
          </a:p>
        </p:txBody>
      </p:sp>
    </p:spTree>
    <p:extLst>
      <p:ext uri="{BB962C8B-B14F-4D97-AF65-F5344CB8AC3E}">
        <p14:creationId xmlns:p14="http://schemas.microsoft.com/office/powerpoint/2010/main" val="359082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AFB5-F7B3-46F5-8D0D-60682B380ADB}"/>
              </a:ext>
            </a:extLst>
          </p:cNvPr>
          <p:cNvSpPr>
            <a:spLocks noGrp="1"/>
          </p:cNvSpPr>
          <p:nvPr>
            <p:ph type="title"/>
          </p:nvPr>
        </p:nvSpPr>
        <p:spPr/>
        <p:txBody>
          <a:bodyPr/>
          <a:lstStyle/>
          <a:p>
            <a:r>
              <a:rPr lang="en-US" b="0">
                <a:latin typeface="Times New Roman"/>
                <a:ea typeface="+mj-lt"/>
                <a:cs typeface="+mj-lt"/>
              </a:rPr>
              <a:t>1.5 Problem Handling</a:t>
            </a:r>
          </a:p>
        </p:txBody>
      </p:sp>
      <p:sp>
        <p:nvSpPr>
          <p:cNvPr id="3" name="Content Placeholder 2">
            <a:extLst>
              <a:ext uri="{FF2B5EF4-FFF2-40B4-BE49-F238E27FC236}">
                <a16:creationId xmlns:a16="http://schemas.microsoft.com/office/drawing/2014/main" id="{2B22E819-DD4A-48AE-ADA4-2C59924ED09A}"/>
              </a:ext>
            </a:extLst>
          </p:cNvPr>
          <p:cNvSpPr>
            <a:spLocks noGrp="1"/>
          </p:cNvSpPr>
          <p:nvPr>
            <p:ph idx="1"/>
          </p:nvPr>
        </p:nvSpPr>
        <p:spPr/>
        <p:txBody>
          <a:bodyPr lIns="109728" tIns="109728" rIns="109728" bIns="91440" anchor="t"/>
          <a:lstStyle/>
          <a:p>
            <a:r>
              <a:rPr lang="en-IN">
                <a:latin typeface="Times New Roman"/>
                <a:ea typeface="+mn-lt"/>
                <a:cs typeface="+mn-lt"/>
              </a:rPr>
              <a:t>There are a lot of websites on internet whereby it offers a variety of product and services for consumer can find and buy through online such as shoe, apparel, sun glasses and more Moreover, the online also provides some of the services which is paying bill online, booking a transport ticket and more. In this research, we are looking the problem addressed in this research which is the view of online shopping by consumer. In addition, in this study also understand the influences of the social factors toward to purchase intention of consumers in online shopping and also study the attitude of the consumers purchase intention in online shopping.</a:t>
            </a:r>
            <a:endParaRPr lang="en-US">
              <a:latin typeface="Times New Roman"/>
              <a:ea typeface="+mn-lt"/>
              <a:cs typeface="+mn-lt"/>
            </a:endParaRPr>
          </a:p>
        </p:txBody>
      </p:sp>
    </p:spTree>
    <p:extLst>
      <p:ext uri="{BB962C8B-B14F-4D97-AF65-F5344CB8AC3E}">
        <p14:creationId xmlns:p14="http://schemas.microsoft.com/office/powerpoint/2010/main" val="336831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3" name="Rectangle 12">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6D332BC1-3EDE-4B49-A9C2-A0BD2BDD302F}"/>
              </a:ext>
            </a:extLst>
          </p:cNvPr>
          <p:cNvSpPr>
            <a:spLocks noGrp="1"/>
          </p:cNvSpPr>
          <p:nvPr>
            <p:ph type="title"/>
          </p:nvPr>
        </p:nvSpPr>
        <p:spPr>
          <a:xfrm>
            <a:off x="777240" y="777240"/>
            <a:ext cx="3948953" cy="1812537"/>
          </a:xfrm>
        </p:spPr>
        <p:txBody>
          <a:bodyPr anchor="b">
            <a:normAutofit/>
          </a:bodyPr>
          <a:lstStyle/>
          <a:p>
            <a:r>
              <a:rPr lang="en-US" sz="4400">
                <a:latin typeface="Times New Roman"/>
                <a:ea typeface="Yu Gothic"/>
                <a:cs typeface="Times New Roman"/>
              </a:rPr>
              <a:t>1.6 Screen Shots</a:t>
            </a:r>
            <a:endParaRPr lang="en-US" sz="4400">
              <a:latin typeface="Times New Roman"/>
              <a:cs typeface="Times New Roman"/>
            </a:endParaRPr>
          </a:p>
        </p:txBody>
      </p:sp>
      <p:sp>
        <p:nvSpPr>
          <p:cNvPr id="8" name="Content Placeholder 7">
            <a:extLst>
              <a:ext uri="{FF2B5EF4-FFF2-40B4-BE49-F238E27FC236}">
                <a16:creationId xmlns:a16="http://schemas.microsoft.com/office/drawing/2014/main" id="{61BD5ABD-7292-4EBF-9521-050D8E9B0A7E}"/>
              </a:ext>
            </a:extLst>
          </p:cNvPr>
          <p:cNvSpPr>
            <a:spLocks noGrp="1"/>
          </p:cNvSpPr>
          <p:nvPr>
            <p:ph idx="1"/>
          </p:nvPr>
        </p:nvSpPr>
        <p:spPr>
          <a:xfrm>
            <a:off x="777240" y="2786743"/>
            <a:ext cx="3948953" cy="3390220"/>
          </a:xfrm>
        </p:spPr>
        <p:txBody>
          <a:bodyPr anchor="t">
            <a:normAutofit/>
          </a:bodyPr>
          <a:lstStyle/>
          <a:p>
            <a:r>
              <a:rPr lang="en-US" sz="2800" b="1">
                <a:latin typeface="Times New Roman"/>
                <a:ea typeface="Yu Gothic"/>
                <a:cs typeface="Times New Roman"/>
              </a:rPr>
              <a:t>Home Page</a:t>
            </a:r>
            <a:endParaRPr lang="en-US" sz="2800" b="1">
              <a:latin typeface="Times New Roman"/>
              <a:cs typeface="Times New Roman"/>
            </a:endParaRPr>
          </a:p>
        </p:txBody>
      </p:sp>
      <p:sp>
        <p:nvSpPr>
          <p:cNvPr id="15" name="Rectangle 14">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906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2F0DB6E-75FB-4865-B8B8-18DBADB92416}"/>
              </a:ext>
            </a:extLst>
          </p:cNvPr>
          <p:cNvPicPr>
            <a:picLocks noChangeAspect="1"/>
          </p:cNvPicPr>
          <p:nvPr/>
        </p:nvPicPr>
        <p:blipFill>
          <a:blip r:embed="rId2"/>
          <a:stretch>
            <a:fillRect/>
          </a:stretch>
        </p:blipFill>
        <p:spPr>
          <a:xfrm>
            <a:off x="3982159" y="473782"/>
            <a:ext cx="7727919" cy="5909048"/>
          </a:xfrm>
          <a:prstGeom prst="rect">
            <a:avLst/>
          </a:prstGeom>
        </p:spPr>
      </p:pic>
    </p:spTree>
    <p:extLst>
      <p:ext uri="{BB962C8B-B14F-4D97-AF65-F5344CB8AC3E}">
        <p14:creationId xmlns:p14="http://schemas.microsoft.com/office/powerpoint/2010/main" val="3299769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7643-F822-42E8-B995-9B1A5AD9591F}"/>
              </a:ext>
            </a:extLst>
          </p:cNvPr>
          <p:cNvSpPr>
            <a:spLocks noGrp="1"/>
          </p:cNvSpPr>
          <p:nvPr>
            <p:ph type="title"/>
          </p:nvPr>
        </p:nvSpPr>
        <p:spPr/>
        <p:txBody>
          <a:bodyPr/>
          <a:lstStyle/>
          <a:p>
            <a:r>
              <a:rPr lang="en-US">
                <a:latin typeface="Times New Roman"/>
                <a:ea typeface="Yu Gothic"/>
                <a:cs typeface="Times New Roman"/>
              </a:rPr>
              <a:t>Login and Register Page</a:t>
            </a:r>
            <a:endParaRPr lang="en-US">
              <a:latin typeface="Times New Roman"/>
              <a:cs typeface="Times New Roman"/>
            </a:endParaRPr>
          </a:p>
        </p:txBody>
      </p:sp>
      <p:pic>
        <p:nvPicPr>
          <p:cNvPr id="4" name="Picture 4" descr="Graphical user interface, application&#10;&#10;Description automatically generated">
            <a:extLst>
              <a:ext uri="{FF2B5EF4-FFF2-40B4-BE49-F238E27FC236}">
                <a16:creationId xmlns:a16="http://schemas.microsoft.com/office/drawing/2014/main" id="{74FF2297-35DC-43F4-B3AD-8430E06014E9}"/>
              </a:ext>
            </a:extLst>
          </p:cNvPr>
          <p:cNvPicPr>
            <a:picLocks noGrp="1" noChangeAspect="1"/>
          </p:cNvPicPr>
          <p:nvPr>
            <p:ph idx="1"/>
          </p:nvPr>
        </p:nvPicPr>
        <p:blipFill>
          <a:blip r:embed="rId2"/>
          <a:stretch>
            <a:fillRect/>
          </a:stretch>
        </p:blipFill>
        <p:spPr>
          <a:xfrm>
            <a:off x="495200" y="1866265"/>
            <a:ext cx="5806641" cy="4351338"/>
          </a:xfrm>
        </p:spPr>
      </p:pic>
      <p:pic>
        <p:nvPicPr>
          <p:cNvPr id="5" name="Picture 5" descr="Graphical user interface&#10;&#10;Description automatically generated">
            <a:extLst>
              <a:ext uri="{FF2B5EF4-FFF2-40B4-BE49-F238E27FC236}">
                <a16:creationId xmlns:a16="http://schemas.microsoft.com/office/drawing/2014/main" id="{CBD92090-49BB-47F8-88C2-79A879449142}"/>
              </a:ext>
            </a:extLst>
          </p:cNvPr>
          <p:cNvPicPr>
            <a:picLocks noChangeAspect="1"/>
          </p:cNvPicPr>
          <p:nvPr/>
        </p:nvPicPr>
        <p:blipFill>
          <a:blip r:embed="rId3"/>
          <a:stretch>
            <a:fillRect/>
          </a:stretch>
        </p:blipFill>
        <p:spPr>
          <a:xfrm>
            <a:off x="6593840" y="1861402"/>
            <a:ext cx="5415280" cy="4344235"/>
          </a:xfrm>
          <a:prstGeom prst="rect">
            <a:avLst/>
          </a:prstGeom>
        </p:spPr>
      </p:pic>
    </p:spTree>
    <p:extLst>
      <p:ext uri="{BB962C8B-B14F-4D97-AF65-F5344CB8AC3E}">
        <p14:creationId xmlns:p14="http://schemas.microsoft.com/office/powerpoint/2010/main" val="3040287273"/>
      </p:ext>
    </p:extLst>
  </p:cSld>
  <p:clrMapOvr>
    <a:masterClrMapping/>
  </p:clrMapOvr>
</p:sld>
</file>

<file path=ppt/theme/theme1.xml><?xml version="1.0" encoding="utf-8"?>
<a:theme xmlns:a="http://schemas.openxmlformats.org/drawingml/2006/main" name="CelebrationVTI">
  <a:themeElements>
    <a:clrScheme name="AnalogousFromDarkSeedLeftStep">
      <a:dk1>
        <a:srgbClr val="000000"/>
      </a:dk1>
      <a:lt1>
        <a:srgbClr val="FFFFFF"/>
      </a:lt1>
      <a:dk2>
        <a:srgbClr val="223C26"/>
      </a:dk2>
      <a:lt2>
        <a:srgbClr val="E8E2E2"/>
      </a:lt2>
      <a:accent1>
        <a:srgbClr val="46AEB3"/>
      </a:accent1>
      <a:accent2>
        <a:srgbClr val="3BB185"/>
      </a:accent2>
      <a:accent3>
        <a:srgbClr val="48B65F"/>
      </a:accent3>
      <a:accent4>
        <a:srgbClr val="53B13B"/>
      </a:accent4>
      <a:accent5>
        <a:srgbClr val="86AE44"/>
      </a:accent5>
      <a:accent6>
        <a:srgbClr val="A9A438"/>
      </a:accent6>
      <a:hlink>
        <a:srgbClr val="5B8E2F"/>
      </a:hlink>
      <a:folHlink>
        <a:srgbClr val="7F7F7F"/>
      </a:folHlink>
    </a:clrScheme>
    <a:fontScheme name="Custom 10">
      <a:majorFont>
        <a:latin typeface="Yu Gothic"/>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CelebrationVTI</vt:lpstr>
      <vt:lpstr>Group-C</vt:lpstr>
      <vt:lpstr>Table of Contents</vt:lpstr>
      <vt:lpstr>1.1 Introduction</vt:lpstr>
      <vt:lpstr>1.2 Module on Car Accessories Store Application</vt:lpstr>
      <vt:lpstr>1.3 Other Highlight</vt:lpstr>
      <vt:lpstr>1.4 Benefit of Car Accessories Store Application</vt:lpstr>
      <vt:lpstr>1.5 Problem Handling</vt:lpstr>
      <vt:lpstr>1.6 Screen Shots</vt:lpstr>
      <vt:lpstr>Login and Register Page</vt:lpstr>
      <vt:lpstr>Product Page</vt:lpstr>
      <vt:lpstr>Cart Page</vt:lpstr>
      <vt:lpstr>Payment Page</vt:lpstr>
      <vt:lpstr>Admin Page</vt:lpstr>
      <vt:lpstr>Add Product</vt:lpstr>
      <vt:lpstr>PowerPoint Presentation</vt:lpstr>
      <vt:lpstr>Order List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2022-01-31T07:19:17Z</dcterms:created>
  <dcterms:modified xsi:type="dcterms:W3CDTF">2022-02-02T07:54:35Z</dcterms:modified>
</cp:coreProperties>
</file>